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03E32-98C6-4A28-BC2C-7C347E10DC57}" v="275" dt="2022-01-28T12:21:41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C4E19-8368-4673-9F53-87E2D008C3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AED4F-3DE1-4EB2-A85E-A2707C2135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3DECA-6D21-450E-8EA5-92F91A3608CC}" type="datetime1">
              <a:rPr lang="en-GB" smtClean="0"/>
              <a:t>28/01/2022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ECD23-30F9-4DD5-BE0E-26794FA29A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65FB9-9ACE-4651-A201-B2797BFC87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ABB9F-CEB5-4107-8FAD-F86D72707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74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21DD5-60B2-4AA8-A1F6-D8D246208762}" type="datetime1">
              <a:rPr lang="en-GB" smtClean="0"/>
              <a:pPr/>
              <a:t>28/01/2022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1BEDC-50E9-45C7-9E89-0A952ADB177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655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1BEDC-50E9-45C7-9E89-0A952ADB17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5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C9F85E8B-BB25-43E0-A312-C4C9351E09EB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C28D9E-E09C-4CEE-BAC3-E66B0A5E5690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3519C4BC-7890-4861-B648-5F6B5E9BB158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F4AE1A87-3705-425A-96CD-FC35B44BCF00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n-GB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n-GB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89538C6-4E79-4BCC-ABA7-DF938E6E64CD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CBA8C9-3B51-4F27-A7D7-1A83A00D14AE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ED0BB0-039B-4E8F-BC0C-B290707A142F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CDB25D-9786-4BA4-AF8E-8F4824B80D21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4EB419EC-2B9A-443A-ACB2-49F4621D245F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DD02F7-7096-4480-AFF5-1D2388297B2B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E93FA21A-0498-4D7C-9321-98539BE39566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FA4F2B-E66D-49DE-B086-A99E7C5D0929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129BD0-7B58-4DE1-BF4A-60853CEDB945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12CC0D-7277-4229-BC3D-AA8FFED97577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CA57E-94A6-4D08-8F9F-B86C2A08161A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45DD0D-6EE3-4EBE-AC7B-0FAEE5F43E3A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8D81ED-5986-4BF3-B7E3-FCEA1EB91F7E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B87A8A7-D7EF-4D1D-8463-60736E203CCB}" type="datetime1">
              <a:rPr lang="en-GB" noProof="0" smtClean="0"/>
              <a:t>28/01/2022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A075E7-7F27-4AE5-9E2A-DE133B8AC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5888" y="673240"/>
            <a:ext cx="595191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8000" b="1" dirty="0"/>
              <a:t>Media Studies </a:t>
            </a:r>
            <a:r>
              <a:rPr lang="en-GB" sz="8000" b="1" dirty="0" err="1"/>
              <a:t>gcse</a:t>
            </a:r>
            <a:endParaRPr lang="en-GB" sz="80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34CC59-B183-4A18-BB9B-009201283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3" r="-1"/>
          <a:stretch/>
        </p:blipFill>
        <p:spPr>
          <a:xfrm>
            <a:off x="5145437" y="4375150"/>
            <a:ext cx="7046563" cy="2482850"/>
          </a:xfrm>
          <a:prstGeom prst="rect">
            <a:avLst/>
          </a:prstGeom>
        </p:spPr>
      </p:pic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BE791A3F-A3C8-4BEC-AFD9-C1071AB5F3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92668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25B6A3F-BF60-4EE7-B45C-90A712811B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70" r="-1" b="14236"/>
          <a:stretch/>
        </p:blipFill>
        <p:spPr>
          <a:xfrm>
            <a:off x="967102" y="979269"/>
            <a:ext cx="3335503" cy="1527298"/>
          </a:xfrm>
          <a:custGeom>
            <a:avLst/>
            <a:gdLst/>
            <a:ahLst/>
            <a:cxnLst/>
            <a:rect l="l" t="t" r="r" b="b"/>
            <a:pathLst>
              <a:path w="3335503" h="1527298">
                <a:moveTo>
                  <a:pt x="136680" y="0"/>
                </a:moveTo>
                <a:lnTo>
                  <a:pt x="3198822" y="0"/>
                </a:lnTo>
                <a:lnTo>
                  <a:pt x="3252018" y="9735"/>
                </a:lnTo>
                <a:cubicBezTo>
                  <a:pt x="3301079" y="28544"/>
                  <a:pt x="3335503" y="72578"/>
                  <a:pt x="3335503" y="123900"/>
                </a:cubicBezTo>
                <a:lnTo>
                  <a:pt x="3335503" y="1527298"/>
                </a:lnTo>
                <a:lnTo>
                  <a:pt x="0" y="1527298"/>
                </a:lnTo>
                <a:lnTo>
                  <a:pt x="0" y="123895"/>
                </a:lnTo>
                <a:lnTo>
                  <a:pt x="10741" y="75672"/>
                </a:lnTo>
                <a:cubicBezTo>
                  <a:pt x="24576" y="46025"/>
                  <a:pt x="50777" y="22275"/>
                  <a:pt x="83485" y="9735"/>
                </a:cubicBezTo>
                <a:close/>
              </a:path>
            </a:pathLst>
          </a:custGeom>
        </p:spPr>
      </p:pic>
      <p:pic>
        <p:nvPicPr>
          <p:cNvPr id="5" name="Picture 5" descr="A picture containing text, indoor, furniture&#10;&#10;Description automatically generated">
            <a:extLst>
              <a:ext uri="{FF2B5EF4-FFF2-40B4-BE49-F238E27FC236}">
                <a16:creationId xmlns:a16="http://schemas.microsoft.com/office/drawing/2014/main" id="{0D6DB064-1DE7-4449-AB95-C1874DAEC6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20" r="1" b="10672"/>
          <a:stretch/>
        </p:blipFill>
        <p:spPr>
          <a:xfrm>
            <a:off x="967100" y="2652572"/>
            <a:ext cx="3335505" cy="155303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2EB9210-477A-4663-BCE1-390506CF6F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430" b="15738"/>
          <a:stretch/>
        </p:blipFill>
        <p:spPr>
          <a:xfrm>
            <a:off x="967102" y="4352114"/>
            <a:ext cx="3335503" cy="1538172"/>
          </a:xfrm>
          <a:custGeom>
            <a:avLst/>
            <a:gdLst/>
            <a:ahLst/>
            <a:cxnLst/>
            <a:rect l="l" t="t" r="r" b="b"/>
            <a:pathLst>
              <a:path w="3335503" h="1538172">
                <a:moveTo>
                  <a:pt x="0" y="0"/>
                </a:moveTo>
                <a:lnTo>
                  <a:pt x="3335503" y="0"/>
                </a:lnTo>
                <a:lnTo>
                  <a:pt x="3335503" y="1434650"/>
                </a:lnTo>
                <a:cubicBezTo>
                  <a:pt x="3335503" y="1491824"/>
                  <a:pt x="3284371" y="1538172"/>
                  <a:pt x="3221295" y="1538172"/>
                </a:cubicBezTo>
                <a:lnTo>
                  <a:pt x="114205" y="1538172"/>
                </a:lnTo>
                <a:cubicBezTo>
                  <a:pt x="66899" y="1538172"/>
                  <a:pt x="26310" y="1512101"/>
                  <a:pt x="8972" y="1474946"/>
                </a:cubicBezTo>
                <a:lnTo>
                  <a:pt x="0" y="143466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E910-5FAC-4A15-A44A-AF540840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Here is what you will study for your exam </a:t>
            </a:r>
          </a:p>
        </p:txBody>
      </p:sp>
      <p:pic>
        <p:nvPicPr>
          <p:cNvPr id="4" name="Picture 4" descr="A picture containing text, clipart, bicycling&#10;&#10;Description automatically generated">
            <a:extLst>
              <a:ext uri="{FF2B5EF4-FFF2-40B4-BE49-F238E27FC236}">
                <a16:creationId xmlns:a16="http://schemas.microsoft.com/office/drawing/2014/main" id="{DFC81992-6236-4E1C-995F-A169A9BBA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5323" y="2291198"/>
            <a:ext cx="2952750" cy="201930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DE121F3-0C1A-4D9B-A560-8AB94778D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457" y="4639825"/>
            <a:ext cx="2858219" cy="1762161"/>
          </a:xfrm>
          <a:prstGeom prst="rect">
            <a:avLst/>
          </a:prstGeom>
        </p:spPr>
      </p:pic>
      <p:pic>
        <p:nvPicPr>
          <p:cNvPr id="6" name="Picture 6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FB9DEA6F-7B23-4245-8AF9-2C389FEC1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80" y="772604"/>
            <a:ext cx="2319607" cy="275362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1EC4B56-61EA-4F69-B0FD-152AF081E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23" y="3735508"/>
            <a:ext cx="2381071" cy="2981325"/>
          </a:xfrm>
          <a:prstGeom prst="rect">
            <a:avLst/>
          </a:prstGeom>
        </p:spPr>
      </p:pic>
      <p:pic>
        <p:nvPicPr>
          <p:cNvPr id="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37434A5-7860-48E7-A25F-57D4C92EA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497" y="1960443"/>
            <a:ext cx="1885950" cy="239077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D7514A7-8839-4B69-A2FC-6108761F87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7629" y="4194145"/>
            <a:ext cx="1885950" cy="252412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A61F99B8-00FC-4405-8BDB-4C93A56DCD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2250" y="3244280"/>
            <a:ext cx="2743200" cy="1548384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F705EDE2-16FE-46E2-BAA3-30B12CC870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9990" y="1479609"/>
            <a:ext cx="2247721" cy="1540894"/>
          </a:xfrm>
          <a:prstGeom prst="rect">
            <a:avLst/>
          </a:prstGeom>
        </p:spPr>
      </p:pic>
      <p:pic>
        <p:nvPicPr>
          <p:cNvPr id="12" name="Picture 12" descr="A picture containing water, sky, outdoor&#10;&#10;Description automatically generated">
            <a:extLst>
              <a:ext uri="{FF2B5EF4-FFF2-40B4-BE49-F238E27FC236}">
                <a16:creationId xmlns:a16="http://schemas.microsoft.com/office/drawing/2014/main" id="{A2F18B5E-827A-4755-98D3-A6EA924F2D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4521" y="5086530"/>
            <a:ext cx="27336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0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1DE1-E1C4-47E8-9C87-5B19F1E4F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Here are some more: the exam is worth 70% of your course</a:t>
            </a: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72DD44C-C29F-49BA-A8E9-4B9F136EE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7841" y="2286884"/>
            <a:ext cx="3384431" cy="2013550"/>
          </a:xfrm>
        </p:spPr>
      </p:pic>
      <p:pic>
        <p:nvPicPr>
          <p:cNvPr id="5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0DA8ECC-D92A-4AC4-8C80-D8AB85B25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494" y="4625414"/>
            <a:ext cx="3174520" cy="1762226"/>
          </a:xfrm>
          <a:prstGeom prst="rect">
            <a:avLst/>
          </a:prstGeom>
        </p:spPr>
      </p:pic>
      <p:pic>
        <p:nvPicPr>
          <p:cNvPr id="6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C82BC55-E027-4810-AAE3-5C06853FD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67" y="213954"/>
            <a:ext cx="2200275" cy="3267075"/>
          </a:xfrm>
          <a:prstGeom prst="rect">
            <a:avLst/>
          </a:prstGeom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375081C-C182-4A92-A9B2-94AAA2587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18" y="3778280"/>
            <a:ext cx="2200275" cy="2867025"/>
          </a:xfrm>
          <a:prstGeom prst="rect">
            <a:avLst/>
          </a:prstGeom>
        </p:spPr>
      </p:pic>
      <p:pic>
        <p:nvPicPr>
          <p:cNvPr id="8" name="Picture 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5EDDBB61-1A40-4F6D-9ED9-C2DF22B15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8667" y="2096398"/>
            <a:ext cx="2151572" cy="2765845"/>
          </a:xfrm>
          <a:prstGeom prst="rect">
            <a:avLst/>
          </a:prstGeom>
        </p:spPr>
      </p:pic>
      <p:pic>
        <p:nvPicPr>
          <p:cNvPr id="9" name="Picture 9" descr="A picture containing text, male&#10;&#10;Description automatically generated">
            <a:extLst>
              <a:ext uri="{FF2B5EF4-FFF2-40B4-BE49-F238E27FC236}">
                <a16:creationId xmlns:a16="http://schemas.microsoft.com/office/drawing/2014/main" id="{48BBA1B0-91FE-4F64-9CFE-BD730350FF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6605" y="3424327"/>
            <a:ext cx="20764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61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759B06-A3ED-47D4-8CD7-FF068277CC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67025B-C374-417F-8D28-E056A1FE2A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C2E20-2D2A-4E32-9AAF-3D97E26D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6751948" cy="1293028"/>
          </a:xfrm>
        </p:spPr>
        <p:txBody>
          <a:bodyPr>
            <a:normAutofit/>
          </a:bodyPr>
          <a:lstStyle/>
          <a:p>
            <a:r>
              <a:rPr lang="en-GB" dirty="0"/>
              <a:t>Coursework – 30%</a:t>
            </a:r>
            <a:br>
              <a:rPr lang="en-GB" dirty="0"/>
            </a:br>
            <a:r>
              <a:rPr lang="en-GB" dirty="0"/>
              <a:t>Here are your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E9B74-7CF4-4B59-917B-10075AB8D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770802" cy="40241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/>
              <a:t>You can make a music video or short opening of a film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 DVD cover and posters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 magazine cover and article</a:t>
            </a:r>
          </a:p>
          <a:p>
            <a:endParaRPr lang="en-GB" dirty="0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7183F3E8-5B76-4210-B693-CB19330BB3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8475" y="1075591"/>
            <a:ext cx="3303482" cy="5148371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Photo Of People Filming On Set · Free Stock Photo">
            <a:extLst>
              <a:ext uri="{FF2B5EF4-FFF2-40B4-BE49-F238E27FC236}">
                <a16:creationId xmlns:a16="http://schemas.microsoft.com/office/drawing/2014/main" id="{D16143B8-DC59-467A-8449-6A09110B8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114" y="1757712"/>
            <a:ext cx="2636238" cy="1482883"/>
          </a:xfrm>
          <a:prstGeom prst="rect">
            <a:avLst/>
          </a:prstGeom>
        </p:spPr>
      </p:pic>
      <p:pic>
        <p:nvPicPr>
          <p:cNvPr id="5" name="Picture 5" descr="Video camera on stand recording woman presenting, wearing head covering">
            <a:extLst>
              <a:ext uri="{FF2B5EF4-FFF2-40B4-BE49-F238E27FC236}">
                <a16:creationId xmlns:a16="http://schemas.microsoft.com/office/drawing/2014/main" id="{48BAD509-5F01-4B71-A8DB-CB2A9CF1E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082" y="3894458"/>
            <a:ext cx="2656270" cy="17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0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3084-FC05-4B49-B634-25006CFB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7F860-1836-4FE8-916E-9FBE0170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1DCA34B-189A-416E-9464-FA885F1A60FC}"/>
              </a:ext>
            </a:extLst>
          </p:cNvPr>
          <p:cNvSpPr txBox="1"/>
          <p:nvPr/>
        </p:nvSpPr>
        <p:spPr>
          <a:xfrm rot="10800000" flipV="1">
            <a:off x="788474" y="2658864"/>
            <a:ext cx="6696478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5400" dirty="0">
                <a:solidFill>
                  <a:srgbClr val="FF0000"/>
                </a:solidFill>
              </a:rPr>
              <a:t>lbell127@c2ken.ne</a:t>
            </a:r>
            <a:r>
              <a:rPr lang="en-GB" sz="5400" dirty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CCC25-B6FF-4655-8740-21B25F698298}"/>
              </a:ext>
            </a:extLst>
          </p:cNvPr>
          <p:cNvSpPr/>
          <p:nvPr/>
        </p:nvSpPr>
        <p:spPr>
          <a:xfrm>
            <a:off x="788474" y="3928100"/>
            <a:ext cx="745421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>
                <a:solidFill>
                  <a:srgbClr val="FF0000"/>
                </a:solidFill>
              </a:rPr>
              <a:t>lwallace947@c2ken.net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9844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0</TotalTime>
  <Words>63</Words>
  <Application>Microsoft Office PowerPoint</Application>
  <PresentationFormat>Widescreen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Vapor Trail</vt:lpstr>
      <vt:lpstr>Media Studies gcse</vt:lpstr>
      <vt:lpstr>Here is what you will study for your exam </vt:lpstr>
      <vt:lpstr>Here are some more: the exam is worth 70% of your course</vt:lpstr>
      <vt:lpstr>Coursework – 30% Here are your options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PASSMORE</dc:creator>
  <cp:lastModifiedBy>A PASSMORE</cp:lastModifiedBy>
  <cp:revision>110</cp:revision>
  <dcterms:created xsi:type="dcterms:W3CDTF">2022-01-28T11:49:14Z</dcterms:created>
  <dcterms:modified xsi:type="dcterms:W3CDTF">2022-01-28T17:44:14Z</dcterms:modified>
</cp:coreProperties>
</file>