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2/1/2022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56626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3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1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7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0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036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6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9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7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0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baby-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urtzonthego.blogspot.com/2011/07/my-teacher-my-hero-poem-for-teacher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levans326@c2ken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7903" y="1517904"/>
            <a:ext cx="4680595" cy="2796945"/>
          </a:xfrm>
        </p:spPr>
        <p:txBody>
          <a:bodyPr anchor="ctr">
            <a:normAutofit/>
          </a:bodyPr>
          <a:lstStyle/>
          <a:p>
            <a:pPr algn="l"/>
            <a:r>
              <a:rPr lang="en-US" b="1" u="sng" dirty="0"/>
              <a:t>GCSE Options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3" y="4479368"/>
            <a:ext cx="4680595" cy="1215137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Child Development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5CF57F-AD5F-4326-BCA2-ECF917A728E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877" r="25123"/>
          <a:stretch/>
        </p:blipFill>
        <p:spPr>
          <a:xfrm>
            <a:off x="6807200" y="762000"/>
            <a:ext cx="4622800" cy="5334000"/>
          </a:xfrm>
          <a:prstGeom prst="rect">
            <a:avLst/>
          </a:prstGeom>
        </p:spPr>
      </p:pic>
      <p:pic>
        <p:nvPicPr>
          <p:cNvPr id="5" name="Picture 5" descr="Confusion Left Right · Free vector graphic on Pixabay">
            <a:extLst>
              <a:ext uri="{FF2B5EF4-FFF2-40B4-BE49-F238E27FC236}">
                <a16:creationId xmlns:a16="http://schemas.microsoft.com/office/drawing/2014/main" id="{6F2D0B43-FB3C-40A7-923F-2CA71435CD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1192" y="1870734"/>
            <a:ext cx="2743199" cy="2426417"/>
          </a:xfrm>
          <a:prstGeom prst="rect">
            <a:avLst/>
          </a:prstGeom>
        </p:spPr>
      </p:pic>
      <p:pic>
        <p:nvPicPr>
          <p:cNvPr id="6" name="Audio 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2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mute="1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B667490-DB81-488B-B0E9-A2D13C48B9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58952"/>
            <a:ext cx="10668000" cy="545592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5A743A-AF0D-4172-911F-B8040831C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3"/>
            <a:ext cx="4512858" cy="1345115"/>
          </a:xfrm>
        </p:spPr>
        <p:txBody>
          <a:bodyPr>
            <a:normAutofit fontScale="90000"/>
          </a:bodyPr>
          <a:lstStyle/>
          <a:p>
            <a:r>
              <a:rPr lang="en-GB" sz="2900" b="1" u="sng" dirty="0">
                <a:cs typeface="Aharoni"/>
              </a:rPr>
              <a:t>GCSE Child Development- why choose it?</a:t>
            </a:r>
            <a:endParaRPr lang="en-GB" sz="29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AE012-C468-4951-8A30-D081BF0FD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970222"/>
            <a:ext cx="4512857" cy="312882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5000"/>
              </a:lnSpc>
            </a:pPr>
            <a:r>
              <a:rPr lang="en-GB" sz="2000" dirty="0">
                <a:ea typeface="+mn-lt"/>
                <a:cs typeface="+mn-lt"/>
              </a:rPr>
              <a:t>Child Development is a two year course and it focuses on the study of the physical, social, intellectual and emotional development of young children from conception to the age of five years.</a:t>
            </a:r>
          </a:p>
          <a:p>
            <a:pPr>
              <a:lnSpc>
                <a:spcPct val="95000"/>
              </a:lnSpc>
            </a:pPr>
            <a:r>
              <a:rPr lang="en-GB" sz="2000" dirty="0"/>
              <a:t>If you love babies and children and want to pursue a career involving children then this is the course for you!</a:t>
            </a:r>
          </a:p>
          <a:p>
            <a:pPr>
              <a:lnSpc>
                <a:spcPct val="95000"/>
              </a:lnSpc>
            </a:pPr>
            <a:endParaRPr lang="en-GB" sz="2000"/>
          </a:p>
        </p:txBody>
      </p:sp>
      <p:pic>
        <p:nvPicPr>
          <p:cNvPr id="4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3694D09-F73E-4EC5-94AC-7532340B8D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843622" y="1213837"/>
            <a:ext cx="3839571" cy="452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64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7E646-2E6E-42C8-ABCD-700AAEBD9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77" y="611151"/>
            <a:ext cx="9144000" cy="66843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cs typeface="Aharoni"/>
              </a:rPr>
              <a:t>How am I assessed?</a:t>
            </a:r>
            <a:endParaRPr lang="en-GB" b="1" u="sng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55649E5-A53C-448F-87C6-257FE499D66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76377" y="1279584"/>
          <a:ext cx="9890847" cy="492313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85024">
                  <a:extLst>
                    <a:ext uri="{9D8B030D-6E8A-4147-A177-3AD203B41FA5}">
                      <a16:colId xmlns:a16="http://schemas.microsoft.com/office/drawing/2014/main" val="3080814151"/>
                    </a:ext>
                  </a:extLst>
                </a:gridCol>
                <a:gridCol w="2687351">
                  <a:extLst>
                    <a:ext uri="{9D8B030D-6E8A-4147-A177-3AD203B41FA5}">
                      <a16:colId xmlns:a16="http://schemas.microsoft.com/office/drawing/2014/main" val="1184417655"/>
                    </a:ext>
                  </a:extLst>
                </a:gridCol>
                <a:gridCol w="1883472">
                  <a:extLst>
                    <a:ext uri="{9D8B030D-6E8A-4147-A177-3AD203B41FA5}">
                      <a16:colId xmlns:a16="http://schemas.microsoft.com/office/drawing/2014/main" val="704627503"/>
                    </a:ext>
                  </a:extLst>
                </a:gridCol>
                <a:gridCol w="2635000">
                  <a:extLst>
                    <a:ext uri="{9D8B030D-6E8A-4147-A177-3AD203B41FA5}">
                      <a16:colId xmlns:a16="http://schemas.microsoft.com/office/drawing/2014/main" val="199792332"/>
                    </a:ext>
                  </a:extLst>
                </a:gridCol>
              </a:tblGrid>
              <a:tr h="1230784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omic Sans MS"/>
                        </a:rPr>
                        <a:t>Content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omic Sans MS"/>
                        </a:rPr>
                        <a:t>Assessment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omic Sans MS"/>
                        </a:rPr>
                        <a:t>Weighting (how much is it worth?)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omic Sans MS"/>
                        </a:rPr>
                        <a:t>When can I complete this?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3250958"/>
                  </a:ext>
                </a:extLst>
              </a:tr>
              <a:tr h="1230784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omic Sans MS"/>
                        </a:rPr>
                        <a:t>Parenthood, Pregnancy and the new born baby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omic Sans MS"/>
                        </a:rPr>
                        <a:t>1 exam paper </a:t>
                      </a:r>
                    </a:p>
                    <a:p>
                      <a:r>
                        <a:rPr lang="en-GB" sz="1800" dirty="0">
                          <a:effectLst/>
                          <a:latin typeface="Comic Sans MS"/>
                        </a:rPr>
                        <a:t>1hr 15 mins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omic Sans MS"/>
                        </a:rPr>
                        <a:t>30%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omic Sans MS"/>
                        </a:rPr>
                        <a:t>Every Summer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2296826"/>
                  </a:ext>
                </a:extLst>
              </a:tr>
              <a:tr h="1230784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omic Sans MS"/>
                        </a:rPr>
                        <a:t>The development of the child (0-5 years)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omic Sans MS"/>
                        </a:rPr>
                        <a:t>1 exam paper</a:t>
                      </a:r>
                    </a:p>
                    <a:p>
                      <a:r>
                        <a:rPr lang="en-GB" sz="1800" dirty="0">
                          <a:effectLst/>
                          <a:latin typeface="Comic Sans MS"/>
                        </a:rPr>
                        <a:t>1hr 15 mins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omic Sans MS"/>
                        </a:rPr>
                        <a:t>30%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omic Sans MS"/>
                        </a:rPr>
                        <a:t>Every Summer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7467592"/>
                  </a:ext>
                </a:extLst>
              </a:tr>
              <a:tr h="1230784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omic Sans MS"/>
                        </a:rPr>
                        <a:t>Controlled Assessment  Task</a:t>
                      </a:r>
                    </a:p>
                    <a:p>
                      <a:r>
                        <a:rPr lang="en-GB" sz="1800" dirty="0">
                          <a:effectLst/>
                          <a:latin typeface="Comic Sans MS"/>
                        </a:rPr>
                        <a:t>Investigative task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omic Sans MS"/>
                        </a:rPr>
                        <a:t>One controlled assessment task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omic Sans MS"/>
                        </a:rPr>
                        <a:t>40%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omic Sans MS"/>
                        </a:rPr>
                        <a:t>Every Summer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516901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6DEEFBA-DD8D-4EDC-AF7A-8290B0C28643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" name="Picture 3" descr="Clipart - Baby Crying">
            <a:extLst>
              <a:ext uri="{FF2B5EF4-FFF2-40B4-BE49-F238E27FC236}">
                <a16:creationId xmlns:a16="http://schemas.microsoft.com/office/drawing/2014/main" id="{24093C8F-806C-4A4F-82EC-8FC02550B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0943" y="77638"/>
            <a:ext cx="1705583" cy="41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4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F171E-F09A-4684-9182-3035D2A93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149" y="755904"/>
            <a:ext cx="9144000" cy="1344168"/>
          </a:xfrm>
        </p:spPr>
        <p:txBody>
          <a:bodyPr/>
          <a:lstStyle/>
          <a:p>
            <a:r>
              <a:rPr lang="en-GB" b="1" u="sng" dirty="0">
                <a:cs typeface="Aharoni"/>
              </a:rPr>
              <a:t>Careers linked to Child Development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8FCCD-BBD8-4E11-8015-4F3CE1056D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7225" y="2017661"/>
            <a:ext cx="4664935" cy="40813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Nursery teacher/assistant</a:t>
            </a:r>
          </a:p>
          <a:p>
            <a:r>
              <a:rPr lang="en-GB"/>
              <a:t>Registered child minder</a:t>
            </a:r>
          </a:p>
          <a:p>
            <a:r>
              <a:rPr lang="en-GB"/>
              <a:t>Nurse</a:t>
            </a:r>
          </a:p>
          <a:p>
            <a:r>
              <a:rPr lang="en-GB"/>
              <a:t>Midwife</a:t>
            </a:r>
          </a:p>
          <a:p>
            <a:r>
              <a:rPr lang="en-GB"/>
              <a:t>Paediatrician</a:t>
            </a:r>
          </a:p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4DA9B3-F376-46F5-A777-A1DADB757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4906" y="2017661"/>
            <a:ext cx="4406142" cy="40813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Teacher</a:t>
            </a:r>
            <a:endParaRPr lang="en-US"/>
          </a:p>
          <a:p>
            <a:r>
              <a:rPr lang="en-GB"/>
              <a:t>Classroom assistant</a:t>
            </a:r>
          </a:p>
          <a:p>
            <a:r>
              <a:rPr lang="en-GB"/>
              <a:t>Health visitor</a:t>
            </a:r>
          </a:p>
          <a:p>
            <a:r>
              <a:rPr lang="en-GB"/>
              <a:t>Social worker</a:t>
            </a:r>
          </a:p>
          <a:p>
            <a:r>
              <a:rPr lang="en-GB"/>
              <a:t>dietician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D9079D-2BFF-4D3F-97BC-898A7A039199}"/>
              </a:ext>
            </a:extLst>
          </p:cNvPr>
          <p:cNvSpPr txBox="1"/>
          <p:nvPr/>
        </p:nvSpPr>
        <p:spPr>
          <a:xfrm flipH="1">
            <a:off x="13276053" y="741873"/>
            <a:ext cx="1268082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Comic Sans MS"/>
              </a:rPr>
              <a:t> </a:t>
            </a:r>
            <a:r>
              <a:rPr lang="en-US" sz="1000" err="1">
                <a:latin typeface="Comic Sans MS"/>
              </a:rPr>
              <a:t>paediatrician</a:t>
            </a:r>
            <a:endParaRPr lang="en-US" err="1"/>
          </a:p>
        </p:txBody>
      </p:sp>
      <p:pic>
        <p:nvPicPr>
          <p:cNvPr id="6" name="Picture 6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5EC7541D-CC20-491F-84F6-14733260A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411419" y="3047857"/>
            <a:ext cx="2743199" cy="358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02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27" y="825573"/>
            <a:ext cx="9144000" cy="1344168"/>
          </a:xfrm>
        </p:spPr>
        <p:txBody>
          <a:bodyPr/>
          <a:lstStyle/>
          <a:p>
            <a:r>
              <a:rPr lang="en-GB" b="1" u="sng" dirty="0" smtClean="0"/>
              <a:t>Further information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327" y="2436223"/>
            <a:ext cx="9144000" cy="3127248"/>
          </a:xfrm>
        </p:spPr>
        <p:txBody>
          <a:bodyPr/>
          <a:lstStyle/>
          <a:p>
            <a:r>
              <a:rPr lang="en-GB" dirty="0" smtClean="0"/>
              <a:t>If you have any questions about the subjects discussed in this presentation, please email Ms Evans at:</a:t>
            </a:r>
          </a:p>
          <a:p>
            <a:r>
              <a:rPr lang="en-GB" dirty="0" smtClean="0">
                <a:hlinkClick r:id="rId2"/>
              </a:rPr>
              <a:t>levans326@c2ken.net</a:t>
            </a:r>
            <a:endParaRPr lang="en-GB" dirty="0" smtClean="0"/>
          </a:p>
          <a:p>
            <a:r>
              <a:rPr lang="en-GB" dirty="0" smtClean="0"/>
              <a:t>Or alternatively ring the college on 02870329026 and I can answer any questions you may have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 descr="Download Computer Email Icons Free HD Image HQ PNG Image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046" y="0"/>
            <a:ext cx="3280954" cy="2325189"/>
          </a:xfrm>
          <a:prstGeom prst="rect">
            <a:avLst/>
          </a:prstGeom>
        </p:spPr>
      </p:pic>
      <p:pic>
        <p:nvPicPr>
          <p:cNvPr id="5" name="Picture 4" descr="Man Phone Calls Agents · Free vector graphic on Pixaba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834" y="4484765"/>
            <a:ext cx="3394166" cy="215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Widescreen</PresentationFormat>
  <Paragraphs>41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Aharoni</vt:lpstr>
      <vt:lpstr>Arial</vt:lpstr>
      <vt:lpstr>Avenir Next LT Pro</vt:lpstr>
      <vt:lpstr>Comic Sans MS</vt:lpstr>
      <vt:lpstr>PrismaticVTI</vt:lpstr>
      <vt:lpstr>GCSE Options</vt:lpstr>
      <vt:lpstr>GCSE Child Development- why choose it?</vt:lpstr>
      <vt:lpstr>How am I assessed?</vt:lpstr>
      <vt:lpstr>Careers linked to Child Development</vt:lpstr>
      <vt:lpstr>Further information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Options</dc:title>
  <dc:creator>A PASSMORE</dc:creator>
  <cp:lastModifiedBy>A PASSMORE</cp:lastModifiedBy>
  <cp:revision>2</cp:revision>
  <dcterms:created xsi:type="dcterms:W3CDTF">2022-02-01T08:58:43Z</dcterms:created>
  <dcterms:modified xsi:type="dcterms:W3CDTF">2022-02-01T09:06:45Z</dcterms:modified>
</cp:coreProperties>
</file>