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9EA1E-98C4-4A2E-AAC3-800E357DC9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7904" y="1517904"/>
            <a:ext cx="9144000" cy="2798064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96B1FA-5AE6-4D57-B37B-4AA0216007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17904" y="4572000"/>
            <a:ext cx="9144000" cy="152704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F49B66-DBC3-45EE-A6E1-DE10A6C18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3F9AFA87-1417-4992-ABD9-27C3BC8CC883}" type="datetimeFigureOut">
              <a:rPr lang="en-US" smtClean="0"/>
              <a:pPr algn="r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1085F0-1967-4B4F-9824-58E9F2E05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sz="100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AEDEE5-31B5-4868-8C16-47FF43E2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</p:spTree>
    <p:extLst>
      <p:ext uri="{BB962C8B-B14F-4D97-AF65-F5344CB8AC3E}">
        <p14:creationId xmlns:p14="http://schemas.microsoft.com/office/powerpoint/2010/main" val="566269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F9454-6F74-46A8-B299-4AF451BFB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F55CA9-A0BD-4609-9307-BAF987B262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E4293-851E-4FA2-BFF2-B646A4236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907F5-F26D-4A91-8D70-AB54F8B43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8ACBD8-D942-449E-A2B8-358CD1365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43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A50897-0C2E-420B-9A38-A8D5C1D727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50317" y="1517904"/>
            <a:ext cx="2220731" cy="454678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EDB2173-32A5-4677-A08F-DAB8FD430D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17904" y="1517904"/>
            <a:ext cx="6562553" cy="454678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B124D-B801-4A6A-9DAF-EBC1B98FE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DAF8DF-2544-45A5-B62B-BB7948FCC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AC232D-131E-4BE6-8E2E-BAF5A30846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776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4617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46C78-A717-4E1F-A742-FD5AECA03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A1270D-CCAE-4437-A0C0-052D111DFC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4572000"/>
            <a:ext cx="91440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9F006A-7EEE-4DB0-8F92-D34C0D46C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A3F2ED-2B0E-44A9-8603-286CA0634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4D801C-6B4E-40B6-9D6E-558192264D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17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446AA-9418-4C3E-901B-8E2806122E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997482-2CA6-4707-976E-6FD4B57BFE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7904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909652-DD12-479C-B639-9452CBA8C0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6792" y="2980944"/>
            <a:ext cx="4334256" cy="311810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0EC7A6-AFB1-4989-A0B4-B422D5B2C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D2117C-B497-4647-A66B-1887750FB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E8C7AF-5092-416B-B61C-F41D3C573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209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94436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644987"/>
            <a:ext cx="4334256" cy="24496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036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56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891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F683-796D-458C-9B32-A385D604DB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1F0BD-641B-4148-BCB3-2704218C80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0952" y="1517904"/>
            <a:ext cx="5330952" cy="45811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28C843-B846-4456-9720-71B7D4FF40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A3A03-31BD-4E7E-879A-A1C7184970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A39078-7D38-4851-A363-B6BC179A5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1FF25E-A25D-47AA-94EB-580A74F01F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475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EE83B4-9B31-4F73-9767-163636522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3145536" cy="1792224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7CFC30-8163-47A0-A97F-3F2C3A3BE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49240" y="764032"/>
            <a:ext cx="6089904" cy="5330952"/>
          </a:xfrm>
          <a:solidFill>
            <a:schemeClr val="bg1">
              <a:lumMod val="9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F1B390-0C23-466E-987C-26420A5F0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17904" y="3483864"/>
            <a:ext cx="3145536" cy="2615184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C9CA7C-B9D0-4A72-8061-1E02AA15F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AFA87-1417-4992-ABD9-27C3BC8CC883}" type="datetimeFigureOut">
              <a:rPr lang="en-US" smtClean="0"/>
              <a:t>2/1/2022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3EFC84-C9FE-4BFA-9B4E-4516A1362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01A469-3EFC-4F94-8482-378582E1C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816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fld id="{3F9AFA87-1417-4992-ABD9-27C3BC8CC883}" type="datetimeFigureOut">
              <a:rPr lang="en-US" smtClean="0"/>
              <a:pPr algn="r"/>
              <a:t>2/1/2022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sz="100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102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ngall.com/baby-png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urtzonthego.blogspot.com/2011/07/my-teacher-my-hero-poem-for-teacher.html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mailto:levans326@c2ken.ne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9B45BA4C-9B54-4496-821F-9E0985CA98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5E1BB9D-FAFF-4C3E-9E44-13F8FBABCD6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47C897C6-901F-410E-B2AC-162ED94B010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62000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3" y="1517904"/>
            <a:ext cx="4680595" cy="2796945"/>
          </a:xfrm>
        </p:spPr>
        <p:txBody>
          <a:bodyPr anchor="ctr">
            <a:normAutofit/>
          </a:bodyPr>
          <a:lstStyle/>
          <a:p>
            <a:pPr algn="l"/>
            <a:r>
              <a:rPr lang="en-US" b="1" u="sng" dirty="0"/>
              <a:t>GCSE Options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3" y="4479368"/>
            <a:ext cx="4680595" cy="1215137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Child Development 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5CF57F-AD5F-4326-BCA2-ECF917A728E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9877" r="25123"/>
          <a:stretch/>
        </p:blipFill>
        <p:spPr>
          <a:xfrm>
            <a:off x="6807200" y="762000"/>
            <a:ext cx="4622800" cy="5334000"/>
          </a:xfrm>
          <a:prstGeom prst="rect">
            <a:avLst/>
          </a:prstGeom>
        </p:spPr>
      </p:pic>
      <p:pic>
        <p:nvPicPr>
          <p:cNvPr id="5" name="Picture 5" descr="Confusion Left Right · Free vector graphic on Pixabay">
            <a:extLst>
              <a:ext uri="{FF2B5EF4-FFF2-40B4-BE49-F238E27FC236}">
                <a16:creationId xmlns:a16="http://schemas.microsoft.com/office/drawing/2014/main" id="{6F2D0B43-FB3C-40A7-923F-2CA71435CD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31192" y="1870734"/>
            <a:ext cx="2743199" cy="2426417"/>
          </a:xfrm>
          <a:prstGeom prst="rect">
            <a:avLst/>
          </a:prstGeom>
        </p:spPr>
      </p:pic>
      <p:pic>
        <p:nvPicPr>
          <p:cNvPr id="6" name="Audio 5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6"/>
          <a:stretch>
            <a:fillRect/>
          </a:stretch>
        </p:blipFill>
        <p:spPr>
          <a:xfrm>
            <a:off x="11430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5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mute="1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4136905-015B-4510-B514-027CBA846BD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CD0F97-2E5B-4E84-8544-EB24DED1044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B667490-DB81-488B-B0E9-A2D13C48B9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62000" y="758952"/>
            <a:ext cx="10668000" cy="545592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5A743A-AF0D-4172-911F-B8040831C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3"/>
            <a:ext cx="4512858" cy="1345115"/>
          </a:xfrm>
        </p:spPr>
        <p:txBody>
          <a:bodyPr>
            <a:normAutofit fontScale="90000"/>
          </a:bodyPr>
          <a:lstStyle/>
          <a:p>
            <a:r>
              <a:rPr lang="en-GB" sz="2900" b="1" u="sng" dirty="0">
                <a:cs typeface="Aharoni"/>
              </a:rPr>
              <a:t>GCSE Child Development- why choose it?</a:t>
            </a:r>
            <a:endParaRPr lang="en-GB" sz="2900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AE012-C468-4951-8A30-D081BF0FD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7904" y="2970222"/>
            <a:ext cx="4512857" cy="3128825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5000"/>
              </a:lnSpc>
            </a:pPr>
            <a:r>
              <a:rPr lang="en-GB" sz="2000" dirty="0">
                <a:ea typeface="+mn-lt"/>
                <a:cs typeface="+mn-lt"/>
              </a:rPr>
              <a:t>Child Development is a two year course and it focuses on the study of the physical, social, intellectual and emotional development of young children from conception to the age of five years.</a:t>
            </a:r>
          </a:p>
          <a:p>
            <a:pPr>
              <a:lnSpc>
                <a:spcPct val="95000"/>
              </a:lnSpc>
            </a:pPr>
            <a:r>
              <a:rPr lang="en-GB" sz="2000" dirty="0"/>
              <a:t>If you love babies and children and want to pursue a career involving children then this is the course for you!</a:t>
            </a:r>
          </a:p>
          <a:p>
            <a:pPr>
              <a:lnSpc>
                <a:spcPct val="95000"/>
              </a:lnSpc>
            </a:pPr>
            <a:endParaRPr lang="en-GB" sz="2000"/>
          </a:p>
        </p:txBody>
      </p:sp>
      <p:pic>
        <p:nvPicPr>
          <p:cNvPr id="4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63694D09-F73E-4EC5-94AC-7532340B8D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843622" y="1213837"/>
            <a:ext cx="3839571" cy="4527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648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57E646-2E6E-42C8-ABCD-700AAEBD9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377" y="611151"/>
            <a:ext cx="9144000" cy="668433"/>
          </a:xfrm>
        </p:spPr>
        <p:txBody>
          <a:bodyPr>
            <a:normAutofit fontScale="90000"/>
          </a:bodyPr>
          <a:lstStyle/>
          <a:p>
            <a:r>
              <a:rPr lang="en-GB" b="1" u="sng" dirty="0">
                <a:cs typeface="Aharoni"/>
              </a:rPr>
              <a:t>How am I assessed?</a:t>
            </a:r>
            <a:endParaRPr lang="en-GB" b="1" u="sng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055649E5-A53C-448F-87C6-257FE499D662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776377" y="1279584"/>
          <a:ext cx="9890847" cy="4923136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2685024">
                  <a:extLst>
                    <a:ext uri="{9D8B030D-6E8A-4147-A177-3AD203B41FA5}">
                      <a16:colId xmlns:a16="http://schemas.microsoft.com/office/drawing/2014/main" val="3080814151"/>
                    </a:ext>
                  </a:extLst>
                </a:gridCol>
                <a:gridCol w="2687351">
                  <a:extLst>
                    <a:ext uri="{9D8B030D-6E8A-4147-A177-3AD203B41FA5}">
                      <a16:colId xmlns:a16="http://schemas.microsoft.com/office/drawing/2014/main" val="1184417655"/>
                    </a:ext>
                  </a:extLst>
                </a:gridCol>
                <a:gridCol w="1883472">
                  <a:extLst>
                    <a:ext uri="{9D8B030D-6E8A-4147-A177-3AD203B41FA5}">
                      <a16:colId xmlns:a16="http://schemas.microsoft.com/office/drawing/2014/main" val="704627503"/>
                    </a:ext>
                  </a:extLst>
                </a:gridCol>
                <a:gridCol w="2635000">
                  <a:extLst>
                    <a:ext uri="{9D8B030D-6E8A-4147-A177-3AD203B41FA5}">
                      <a16:colId xmlns:a16="http://schemas.microsoft.com/office/drawing/2014/main" val="199792332"/>
                    </a:ext>
                  </a:extLst>
                </a:gridCol>
              </a:tblGrid>
              <a:tr h="1230784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Content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Assessment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Weighting (how much is it worth?)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When can I complete this?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93250958"/>
                  </a:ext>
                </a:extLst>
              </a:tr>
              <a:tr h="1230784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Parenthood, Pregnancy and the new born baby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1 exam paper </a:t>
                      </a:r>
                    </a:p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1hr 15 mins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30%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Every Summer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42296826"/>
                  </a:ext>
                </a:extLst>
              </a:tr>
              <a:tr h="1230784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The development of the child (0-5 years)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1 exam paper</a:t>
                      </a:r>
                    </a:p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1hr 15 mins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30%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Every Summer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7467592"/>
                  </a:ext>
                </a:extLst>
              </a:tr>
              <a:tr h="1230784"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Controlled Assessment  Task</a:t>
                      </a:r>
                    </a:p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Investigative task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One controlled assessment task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40%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  <a:latin typeface="Comic Sans MS"/>
                        </a:rPr>
                        <a:t>Every Summer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516901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6DEEFBA-DD8D-4EDC-AF7A-8290B0C28643}"/>
              </a:ext>
            </a:extLst>
          </p:cNvPr>
          <p:cNvSpPr txBox="1"/>
          <p:nvPr/>
        </p:nvSpPr>
        <p:spPr>
          <a:xfrm>
            <a:off x="4724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pic>
        <p:nvPicPr>
          <p:cNvPr id="3" name="Picture 3" descr="Clipart - Baby Crying">
            <a:extLst>
              <a:ext uri="{FF2B5EF4-FFF2-40B4-BE49-F238E27FC236}">
                <a16:creationId xmlns:a16="http://schemas.microsoft.com/office/drawing/2014/main" id="{24093C8F-806C-4A4F-82EC-8FC02550BD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90943" y="77638"/>
            <a:ext cx="1705583" cy="4114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43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F171E-F09A-4684-9182-3035D2A93B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7149" y="755904"/>
            <a:ext cx="9144000" cy="1344168"/>
          </a:xfrm>
        </p:spPr>
        <p:txBody>
          <a:bodyPr/>
          <a:lstStyle/>
          <a:p>
            <a:r>
              <a:rPr lang="en-GB" b="1" u="sng" dirty="0">
                <a:cs typeface="Aharoni"/>
              </a:rPr>
              <a:t>Careers linked to Child Development</a:t>
            </a:r>
            <a:endParaRPr lang="en-GB" b="1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B8FCCD-BBD8-4E11-8015-4F3CE1056D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225" y="2017661"/>
            <a:ext cx="4664935" cy="40813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Nursery teacher/assistant</a:t>
            </a:r>
          </a:p>
          <a:p>
            <a:r>
              <a:rPr lang="en-GB"/>
              <a:t>Registered child minder</a:t>
            </a:r>
          </a:p>
          <a:p>
            <a:r>
              <a:rPr lang="en-GB"/>
              <a:t>Nurse</a:t>
            </a:r>
          </a:p>
          <a:p>
            <a:r>
              <a:rPr lang="en-GB"/>
              <a:t>Midwife</a:t>
            </a:r>
          </a:p>
          <a:p>
            <a:r>
              <a:rPr lang="en-GB"/>
              <a:t>Paediatrician</a:t>
            </a:r>
          </a:p>
          <a:p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4DA9B3-F376-46F5-A777-A1DADB7571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4906" y="2017661"/>
            <a:ext cx="4406142" cy="408138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Teacher</a:t>
            </a:r>
            <a:endParaRPr lang="en-US"/>
          </a:p>
          <a:p>
            <a:r>
              <a:rPr lang="en-GB"/>
              <a:t>Classroom assistant</a:t>
            </a:r>
          </a:p>
          <a:p>
            <a:r>
              <a:rPr lang="en-GB"/>
              <a:t>Health visitor</a:t>
            </a:r>
          </a:p>
          <a:p>
            <a:r>
              <a:rPr lang="en-GB"/>
              <a:t>Social worker</a:t>
            </a:r>
          </a:p>
          <a:p>
            <a:r>
              <a:rPr lang="en-GB"/>
              <a:t>dietician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D9079D-2BFF-4D3F-97BC-898A7A039199}"/>
              </a:ext>
            </a:extLst>
          </p:cNvPr>
          <p:cNvSpPr txBox="1"/>
          <p:nvPr/>
        </p:nvSpPr>
        <p:spPr>
          <a:xfrm flipH="1">
            <a:off x="13276053" y="741873"/>
            <a:ext cx="1268082" cy="2462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Comic Sans MS"/>
              </a:rPr>
              <a:t> </a:t>
            </a:r>
            <a:r>
              <a:rPr lang="en-US" sz="1000" err="1">
                <a:latin typeface="Comic Sans MS"/>
              </a:rPr>
              <a:t>paediatrician</a:t>
            </a:r>
            <a:endParaRPr lang="en-US" err="1"/>
          </a:p>
        </p:txBody>
      </p:sp>
      <p:pic>
        <p:nvPicPr>
          <p:cNvPr id="6" name="Picture 6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5EC7541D-CC20-491F-84F6-14733260A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411419" y="3047857"/>
            <a:ext cx="2743199" cy="358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2023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27" y="825573"/>
            <a:ext cx="9144000" cy="1344168"/>
          </a:xfrm>
        </p:spPr>
        <p:txBody>
          <a:bodyPr/>
          <a:lstStyle/>
          <a:p>
            <a:r>
              <a:rPr lang="en-GB" b="1" u="sng" dirty="0" smtClean="0"/>
              <a:t>Further information</a:t>
            </a:r>
            <a:endParaRPr lang="en-GB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327" y="2436223"/>
            <a:ext cx="9144000" cy="3127248"/>
          </a:xfrm>
        </p:spPr>
        <p:txBody>
          <a:bodyPr/>
          <a:lstStyle/>
          <a:p>
            <a:r>
              <a:rPr lang="en-GB" dirty="0" smtClean="0"/>
              <a:t>If you have any questions about the subjects discussed in this presentation, please email Ms Evans at:</a:t>
            </a:r>
          </a:p>
          <a:p>
            <a:r>
              <a:rPr lang="en-GB" dirty="0" smtClean="0">
                <a:hlinkClick r:id="rId2"/>
              </a:rPr>
              <a:t>levans326@c2ken.net</a:t>
            </a:r>
            <a:endParaRPr lang="en-GB" dirty="0" smtClean="0"/>
          </a:p>
          <a:p>
            <a:r>
              <a:rPr lang="en-GB" dirty="0" smtClean="0"/>
              <a:t>Or alternatively ring the college on 02870329026 and I can answer any questions you may have</a:t>
            </a:r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Picture 3" descr="Download Computer Email Icons Free HD Image HQ PNG Image ..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1046" y="0"/>
            <a:ext cx="3280954" cy="2325189"/>
          </a:xfrm>
          <a:prstGeom prst="rect">
            <a:avLst/>
          </a:prstGeom>
        </p:spPr>
      </p:pic>
      <p:pic>
        <p:nvPicPr>
          <p:cNvPr id="5" name="Picture 4" descr="Man Phone Calls Agents · Free vector graphic on Pixabay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97834" y="4484765"/>
            <a:ext cx="3394166" cy="2157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24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204</Words>
  <Application>Microsoft Office PowerPoint</Application>
  <PresentationFormat>Widescreen</PresentationFormat>
  <Paragraphs>41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Aharoni</vt:lpstr>
      <vt:lpstr>Arial</vt:lpstr>
      <vt:lpstr>Avenir Next LT Pro</vt:lpstr>
      <vt:lpstr>Comic Sans MS</vt:lpstr>
      <vt:lpstr>PrismaticVTI</vt:lpstr>
      <vt:lpstr>GCSE Options</vt:lpstr>
      <vt:lpstr>GCSE Child Development- why choose it?</vt:lpstr>
      <vt:lpstr>How am I assessed?</vt:lpstr>
      <vt:lpstr>Careers linked to Child Development</vt:lpstr>
      <vt:lpstr>Further information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Options</dc:title>
  <dc:creator>A PASSMORE</dc:creator>
  <cp:lastModifiedBy>A PASSMORE</cp:lastModifiedBy>
  <cp:revision>2</cp:revision>
  <dcterms:created xsi:type="dcterms:W3CDTF">2022-02-01T08:58:43Z</dcterms:created>
  <dcterms:modified xsi:type="dcterms:W3CDTF">2022-02-01T09:06:45Z</dcterms:modified>
</cp:coreProperties>
</file>