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60" r:id="rId4"/>
    <p:sldId id="266" r:id="rId5"/>
    <p:sldId id="257" r:id="rId6"/>
    <p:sldId id="267" r:id="rId7"/>
    <p:sldId id="258" r:id="rId8"/>
    <p:sldId id="268" r:id="rId9"/>
    <p:sldId id="259" r:id="rId10"/>
    <p:sldId id="269" r:id="rId11"/>
    <p:sldId id="262" r:id="rId12"/>
    <p:sldId id="270" r:id="rId13"/>
    <p:sldId id="261" r:id="rId14"/>
    <p:sldId id="271" r:id="rId15"/>
    <p:sldId id="263" r:id="rId16"/>
    <p:sldId id="2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FF4D16-998A-447B-AE16-896CBA000F11}" v="93" dt="2022-01-24T19:52:43.034"/>
    <p1510:client id="{03410BD4-AA34-8747-6F01-D8399AFE427D}" v="12" dt="2022-01-21T18:27:15.087"/>
    <p1510:client id="{0FB78ED6-3C5E-0F87-2C87-7B3B1AF2FFD9}" v="85" dt="2022-01-20T14:52:31.809"/>
    <p1510:client id="{22E05B73-F3D4-C68A-2A98-58BABBE5FFA6}" v="508" dt="2022-01-21T13:53:38.456"/>
    <p1510:client id="{3B286F0E-F70B-CC68-1F2F-68192664FFBD}" v="108" dt="2022-01-21T12:35:24.081"/>
    <p1510:client id="{5BB289C1-0EE1-483D-B63A-AA8D038E9B94}" v="406" dt="2022-01-18T14:10:55.727"/>
    <p1510:client id="{6139CAAE-9324-1B46-C598-C3D4F9BCEFA9}" v="46" dt="2022-01-20T12:55:56.816"/>
    <p1510:client id="{68293689-11EE-412F-CFE9-538F391B5777}" v="2" dt="2022-01-21T12:57:03.394"/>
    <p1510:client id="{6CFBBF8F-CDC8-29CB-0FAC-CBEF9F517C4D}" v="3" dt="2022-01-21T14:46:22.788"/>
    <p1510:client id="{7A157E3A-430E-1645-9D62-0D4FBD55DB49}" v="1" dt="2022-01-24T09:37:22.130"/>
    <p1510:client id="{AA9E27A3-A010-E6B2-813F-4AC74AEB3E0A}" v="2" dt="2022-01-21T09:50:28.2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6A1EC2-EE37-4C9F-947D-3DF98A213429}" type="doc">
      <dgm:prSet loTypeId="urn:microsoft.com/office/officeart/2008/layout/LinedList" loCatId="list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5B2A1A6-A106-4676-9D8C-DE82BB6672F8}">
      <dgm:prSet/>
      <dgm:spPr/>
      <dgm:t>
        <a:bodyPr/>
        <a:lstStyle/>
        <a:p>
          <a:pPr rtl="0"/>
          <a:r>
            <a:rPr lang="en-US" dirty="0"/>
            <a:t>Travel and Tourism has links with </a:t>
          </a:r>
          <a:r>
            <a:rPr lang="en-US" b="1" u="sng" dirty="0"/>
            <a:t>all </a:t>
          </a:r>
          <a:r>
            <a:rPr lang="en-US" dirty="0"/>
            <a:t>subjects, </a:t>
          </a:r>
          <a:r>
            <a:rPr lang="en-US" dirty="0">
              <a:latin typeface="Calibri Light" panose="020F0302020204030204"/>
            </a:rPr>
            <a:t>for example</a:t>
          </a:r>
          <a:r>
            <a:rPr lang="en-US" dirty="0"/>
            <a:t>:</a:t>
          </a:r>
        </a:p>
      </dgm:t>
    </dgm:pt>
    <dgm:pt modelId="{A824E282-F20E-459F-93BC-1A5002131083}" type="parTrans" cxnId="{1CB9329E-0E41-4C03-9B10-1B9BE0795513}">
      <dgm:prSet/>
      <dgm:spPr/>
      <dgm:t>
        <a:bodyPr/>
        <a:lstStyle/>
        <a:p>
          <a:endParaRPr lang="en-US"/>
        </a:p>
      </dgm:t>
    </dgm:pt>
    <dgm:pt modelId="{7DBF247D-6F81-4E12-87C4-B435376F4C4E}" type="sibTrans" cxnId="{1CB9329E-0E41-4C03-9B10-1B9BE0795513}">
      <dgm:prSet/>
      <dgm:spPr/>
      <dgm:t>
        <a:bodyPr/>
        <a:lstStyle/>
        <a:p>
          <a:endParaRPr lang="en-US"/>
        </a:p>
      </dgm:t>
    </dgm:pt>
    <dgm:pt modelId="{8F0B6BD4-705D-4508-80CE-1B914B0C7150}">
      <dgm:prSet/>
      <dgm:spPr/>
      <dgm:t>
        <a:bodyPr/>
        <a:lstStyle/>
        <a:p>
          <a:r>
            <a:rPr lang="en-US" dirty="0"/>
            <a:t>Geography</a:t>
          </a:r>
        </a:p>
      </dgm:t>
    </dgm:pt>
    <dgm:pt modelId="{F03064A4-3FFA-4BAC-A0EF-857DC9AD60CE}" type="parTrans" cxnId="{064BF561-1769-4606-8CB1-BC9C3A65603C}">
      <dgm:prSet/>
      <dgm:spPr/>
      <dgm:t>
        <a:bodyPr/>
        <a:lstStyle/>
        <a:p>
          <a:endParaRPr lang="en-US"/>
        </a:p>
      </dgm:t>
    </dgm:pt>
    <dgm:pt modelId="{C6C7A094-0F1B-42CE-99A0-E9F9E196F6A6}" type="sibTrans" cxnId="{064BF561-1769-4606-8CB1-BC9C3A65603C}">
      <dgm:prSet/>
      <dgm:spPr/>
      <dgm:t>
        <a:bodyPr/>
        <a:lstStyle/>
        <a:p>
          <a:endParaRPr lang="en-US"/>
        </a:p>
      </dgm:t>
    </dgm:pt>
    <dgm:pt modelId="{569EEE05-354E-48CA-B00A-004029B6AC94}">
      <dgm:prSet/>
      <dgm:spPr/>
      <dgm:t>
        <a:bodyPr/>
        <a:lstStyle/>
        <a:p>
          <a:r>
            <a:rPr lang="en-US" dirty="0"/>
            <a:t>ICT</a:t>
          </a:r>
        </a:p>
      </dgm:t>
    </dgm:pt>
    <dgm:pt modelId="{1D1A675D-B6D5-453B-9CB4-0F927D31F2FD}" type="parTrans" cxnId="{5F7FBD49-1B4D-422E-9AA1-A34DC5D5D767}">
      <dgm:prSet/>
      <dgm:spPr/>
      <dgm:t>
        <a:bodyPr/>
        <a:lstStyle/>
        <a:p>
          <a:endParaRPr lang="en-US"/>
        </a:p>
      </dgm:t>
    </dgm:pt>
    <dgm:pt modelId="{1392C766-498F-4E75-AA49-CD61BD37B77C}" type="sibTrans" cxnId="{5F7FBD49-1B4D-422E-9AA1-A34DC5D5D767}">
      <dgm:prSet/>
      <dgm:spPr/>
      <dgm:t>
        <a:bodyPr/>
        <a:lstStyle/>
        <a:p>
          <a:endParaRPr lang="en-US"/>
        </a:p>
      </dgm:t>
    </dgm:pt>
    <dgm:pt modelId="{670D6798-DCB8-4AE4-AD68-5D6EC80ADB99}">
      <dgm:prSet/>
      <dgm:spPr/>
      <dgm:t>
        <a:bodyPr/>
        <a:lstStyle/>
        <a:p>
          <a:r>
            <a:rPr lang="en-US" dirty="0"/>
            <a:t>Languages</a:t>
          </a:r>
        </a:p>
      </dgm:t>
    </dgm:pt>
    <dgm:pt modelId="{6BEE0184-514B-46A0-9F38-F3FE518D54AE}" type="parTrans" cxnId="{1248F8F4-801D-4A1F-91DF-FEC05AD33CA0}">
      <dgm:prSet/>
      <dgm:spPr/>
      <dgm:t>
        <a:bodyPr/>
        <a:lstStyle/>
        <a:p>
          <a:endParaRPr lang="en-US"/>
        </a:p>
      </dgm:t>
    </dgm:pt>
    <dgm:pt modelId="{912BE454-C225-4021-9B34-A45082EEDFE1}" type="sibTrans" cxnId="{1248F8F4-801D-4A1F-91DF-FEC05AD33CA0}">
      <dgm:prSet/>
      <dgm:spPr/>
      <dgm:t>
        <a:bodyPr/>
        <a:lstStyle/>
        <a:p>
          <a:endParaRPr lang="en-US"/>
        </a:p>
      </dgm:t>
    </dgm:pt>
    <dgm:pt modelId="{7F1D4EF1-F056-445C-93B8-DB01829FF026}">
      <dgm:prSet/>
      <dgm:spPr/>
      <dgm:t>
        <a:bodyPr/>
        <a:lstStyle/>
        <a:p>
          <a:r>
            <a:rPr lang="en-US" dirty="0"/>
            <a:t>Hospitality</a:t>
          </a:r>
        </a:p>
      </dgm:t>
    </dgm:pt>
    <dgm:pt modelId="{2069B08C-088D-4F4D-9D8F-655005AE5055}" type="parTrans" cxnId="{E7486E83-12FC-4014-B7D2-E83B539C32EF}">
      <dgm:prSet/>
      <dgm:spPr/>
      <dgm:t>
        <a:bodyPr/>
        <a:lstStyle/>
        <a:p>
          <a:endParaRPr lang="en-US"/>
        </a:p>
      </dgm:t>
    </dgm:pt>
    <dgm:pt modelId="{6184BB7E-180B-4007-A876-A9DB50F1C03D}" type="sibTrans" cxnId="{E7486E83-12FC-4014-B7D2-E83B539C32EF}">
      <dgm:prSet/>
      <dgm:spPr/>
      <dgm:t>
        <a:bodyPr/>
        <a:lstStyle/>
        <a:p>
          <a:endParaRPr lang="en-US"/>
        </a:p>
      </dgm:t>
    </dgm:pt>
    <dgm:pt modelId="{F93172AC-CE56-4822-9E95-E085D0ABC127}">
      <dgm:prSet/>
      <dgm:spPr/>
      <dgm:t>
        <a:bodyPr/>
        <a:lstStyle/>
        <a:p>
          <a:r>
            <a:rPr lang="en-US" dirty="0"/>
            <a:t>Media</a:t>
          </a:r>
        </a:p>
      </dgm:t>
    </dgm:pt>
    <dgm:pt modelId="{1EB0B147-ABF6-469B-BC45-D2B780988862}" type="parTrans" cxnId="{6CDDC18F-952D-4743-A794-D92896B230B8}">
      <dgm:prSet/>
      <dgm:spPr/>
      <dgm:t>
        <a:bodyPr/>
        <a:lstStyle/>
        <a:p>
          <a:endParaRPr lang="en-US"/>
        </a:p>
      </dgm:t>
    </dgm:pt>
    <dgm:pt modelId="{6FE1A768-629E-4A37-B91B-D41E7818234D}" type="sibTrans" cxnId="{6CDDC18F-952D-4743-A794-D92896B230B8}">
      <dgm:prSet/>
      <dgm:spPr/>
      <dgm:t>
        <a:bodyPr/>
        <a:lstStyle/>
        <a:p>
          <a:endParaRPr lang="en-US"/>
        </a:p>
      </dgm:t>
    </dgm:pt>
    <dgm:pt modelId="{31EF1E51-E3ED-407C-943D-01E43389D7C1}">
      <dgm:prSet/>
      <dgm:spPr/>
      <dgm:t>
        <a:bodyPr/>
        <a:lstStyle/>
        <a:p>
          <a:r>
            <a:rPr lang="en-US" dirty="0"/>
            <a:t>Business Studies</a:t>
          </a:r>
        </a:p>
      </dgm:t>
    </dgm:pt>
    <dgm:pt modelId="{96CDA7B0-307A-4BAC-ADF4-2EF8FECDD8D7}" type="parTrans" cxnId="{973655F2-8620-45E6-9590-856A43F7122C}">
      <dgm:prSet/>
      <dgm:spPr/>
      <dgm:t>
        <a:bodyPr/>
        <a:lstStyle/>
        <a:p>
          <a:endParaRPr lang="en-US"/>
        </a:p>
      </dgm:t>
    </dgm:pt>
    <dgm:pt modelId="{DAE21EF2-027D-4809-A010-9D5A2A3161E5}" type="sibTrans" cxnId="{973655F2-8620-45E6-9590-856A43F7122C}">
      <dgm:prSet/>
      <dgm:spPr/>
      <dgm:t>
        <a:bodyPr/>
        <a:lstStyle/>
        <a:p>
          <a:endParaRPr lang="en-US"/>
        </a:p>
      </dgm:t>
    </dgm:pt>
    <dgm:pt modelId="{6D7AEC84-6803-4371-94CB-4EC3772B5F87}" type="pres">
      <dgm:prSet presAssocID="{0C6A1EC2-EE37-4C9F-947D-3DF98A21342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76C0023-BB92-4D98-B65F-7368C49204F2}" type="pres">
      <dgm:prSet presAssocID="{B5B2A1A6-A106-4676-9D8C-DE82BB6672F8}" presName="thickLine" presStyleLbl="alignNode1" presStyleIdx="0" presStyleCnt="7"/>
      <dgm:spPr/>
    </dgm:pt>
    <dgm:pt modelId="{21E37CF4-83FC-4456-8A2B-3DA22BFFE19E}" type="pres">
      <dgm:prSet presAssocID="{B5B2A1A6-A106-4676-9D8C-DE82BB6672F8}" presName="horz1" presStyleCnt="0"/>
      <dgm:spPr/>
    </dgm:pt>
    <dgm:pt modelId="{F27B844D-4D3F-4634-BE09-0C534D39559F}" type="pres">
      <dgm:prSet presAssocID="{B5B2A1A6-A106-4676-9D8C-DE82BB6672F8}" presName="tx1" presStyleLbl="revTx" presStyleIdx="0" presStyleCnt="7"/>
      <dgm:spPr/>
      <dgm:t>
        <a:bodyPr/>
        <a:lstStyle/>
        <a:p>
          <a:endParaRPr lang="en-US"/>
        </a:p>
      </dgm:t>
    </dgm:pt>
    <dgm:pt modelId="{DB38AA94-DCB2-479B-89DD-C75B184BE277}" type="pres">
      <dgm:prSet presAssocID="{B5B2A1A6-A106-4676-9D8C-DE82BB6672F8}" presName="vert1" presStyleCnt="0"/>
      <dgm:spPr/>
    </dgm:pt>
    <dgm:pt modelId="{623255D7-A984-4AD3-BA25-A72614B0EF25}" type="pres">
      <dgm:prSet presAssocID="{8F0B6BD4-705D-4508-80CE-1B914B0C7150}" presName="thickLine" presStyleLbl="alignNode1" presStyleIdx="1" presStyleCnt="7"/>
      <dgm:spPr/>
    </dgm:pt>
    <dgm:pt modelId="{49B80E34-0407-4A85-A6D8-3AD2B0E87DDD}" type="pres">
      <dgm:prSet presAssocID="{8F0B6BD4-705D-4508-80CE-1B914B0C7150}" presName="horz1" presStyleCnt="0"/>
      <dgm:spPr/>
    </dgm:pt>
    <dgm:pt modelId="{E7988530-80B0-4AAF-8621-A661AABE1C67}" type="pres">
      <dgm:prSet presAssocID="{8F0B6BD4-705D-4508-80CE-1B914B0C7150}" presName="tx1" presStyleLbl="revTx" presStyleIdx="1" presStyleCnt="7"/>
      <dgm:spPr/>
      <dgm:t>
        <a:bodyPr/>
        <a:lstStyle/>
        <a:p>
          <a:endParaRPr lang="en-US"/>
        </a:p>
      </dgm:t>
    </dgm:pt>
    <dgm:pt modelId="{EBBE6FB5-AEE8-43B9-9B70-CE57FC7F73FE}" type="pres">
      <dgm:prSet presAssocID="{8F0B6BD4-705D-4508-80CE-1B914B0C7150}" presName="vert1" presStyleCnt="0"/>
      <dgm:spPr/>
    </dgm:pt>
    <dgm:pt modelId="{3787A220-8C66-4FBF-B1BB-38C2615D83BF}" type="pres">
      <dgm:prSet presAssocID="{569EEE05-354E-48CA-B00A-004029B6AC94}" presName="thickLine" presStyleLbl="alignNode1" presStyleIdx="2" presStyleCnt="7"/>
      <dgm:spPr/>
    </dgm:pt>
    <dgm:pt modelId="{DAE2A18C-CA02-4306-A065-127086FF9FA7}" type="pres">
      <dgm:prSet presAssocID="{569EEE05-354E-48CA-B00A-004029B6AC94}" presName="horz1" presStyleCnt="0"/>
      <dgm:spPr/>
    </dgm:pt>
    <dgm:pt modelId="{AAA3E540-D506-44DD-B8F0-AAE7CBE9D1A2}" type="pres">
      <dgm:prSet presAssocID="{569EEE05-354E-48CA-B00A-004029B6AC94}" presName="tx1" presStyleLbl="revTx" presStyleIdx="2" presStyleCnt="7"/>
      <dgm:spPr/>
      <dgm:t>
        <a:bodyPr/>
        <a:lstStyle/>
        <a:p>
          <a:endParaRPr lang="en-US"/>
        </a:p>
      </dgm:t>
    </dgm:pt>
    <dgm:pt modelId="{AFD02475-FE68-48CC-B677-3A449DA66B54}" type="pres">
      <dgm:prSet presAssocID="{569EEE05-354E-48CA-B00A-004029B6AC94}" presName="vert1" presStyleCnt="0"/>
      <dgm:spPr/>
    </dgm:pt>
    <dgm:pt modelId="{07F7AA07-E7B4-476D-9889-A85415494EA1}" type="pres">
      <dgm:prSet presAssocID="{670D6798-DCB8-4AE4-AD68-5D6EC80ADB99}" presName="thickLine" presStyleLbl="alignNode1" presStyleIdx="3" presStyleCnt="7"/>
      <dgm:spPr/>
    </dgm:pt>
    <dgm:pt modelId="{C5A2602C-5343-4C13-8BBA-D22112CA9531}" type="pres">
      <dgm:prSet presAssocID="{670D6798-DCB8-4AE4-AD68-5D6EC80ADB99}" presName="horz1" presStyleCnt="0"/>
      <dgm:spPr/>
    </dgm:pt>
    <dgm:pt modelId="{B49C2FE6-4E76-4A93-B07B-1CC450C61270}" type="pres">
      <dgm:prSet presAssocID="{670D6798-DCB8-4AE4-AD68-5D6EC80ADB99}" presName="tx1" presStyleLbl="revTx" presStyleIdx="3" presStyleCnt="7"/>
      <dgm:spPr/>
      <dgm:t>
        <a:bodyPr/>
        <a:lstStyle/>
        <a:p>
          <a:endParaRPr lang="en-US"/>
        </a:p>
      </dgm:t>
    </dgm:pt>
    <dgm:pt modelId="{9C4C595E-A329-44D7-8A60-36D6203CF9E7}" type="pres">
      <dgm:prSet presAssocID="{670D6798-DCB8-4AE4-AD68-5D6EC80ADB99}" presName="vert1" presStyleCnt="0"/>
      <dgm:spPr/>
    </dgm:pt>
    <dgm:pt modelId="{B6F8395B-F966-4B6D-8197-A9A6473D18D4}" type="pres">
      <dgm:prSet presAssocID="{7F1D4EF1-F056-445C-93B8-DB01829FF026}" presName="thickLine" presStyleLbl="alignNode1" presStyleIdx="4" presStyleCnt="7"/>
      <dgm:spPr/>
    </dgm:pt>
    <dgm:pt modelId="{78EE8406-29BC-480C-BF7A-0E391D57D210}" type="pres">
      <dgm:prSet presAssocID="{7F1D4EF1-F056-445C-93B8-DB01829FF026}" presName="horz1" presStyleCnt="0"/>
      <dgm:spPr/>
    </dgm:pt>
    <dgm:pt modelId="{3182999D-8CA2-4182-B457-CBFD390D5BC3}" type="pres">
      <dgm:prSet presAssocID="{7F1D4EF1-F056-445C-93B8-DB01829FF026}" presName="tx1" presStyleLbl="revTx" presStyleIdx="4" presStyleCnt="7"/>
      <dgm:spPr/>
      <dgm:t>
        <a:bodyPr/>
        <a:lstStyle/>
        <a:p>
          <a:endParaRPr lang="en-US"/>
        </a:p>
      </dgm:t>
    </dgm:pt>
    <dgm:pt modelId="{21565B5D-6CF4-4107-8967-D02D304C32F7}" type="pres">
      <dgm:prSet presAssocID="{7F1D4EF1-F056-445C-93B8-DB01829FF026}" presName="vert1" presStyleCnt="0"/>
      <dgm:spPr/>
    </dgm:pt>
    <dgm:pt modelId="{8675772D-454E-41A0-A5B1-E80BE22E1C68}" type="pres">
      <dgm:prSet presAssocID="{F93172AC-CE56-4822-9E95-E085D0ABC127}" presName="thickLine" presStyleLbl="alignNode1" presStyleIdx="5" presStyleCnt="7"/>
      <dgm:spPr/>
    </dgm:pt>
    <dgm:pt modelId="{0739C7BE-85EE-470F-A81B-8EFC4EF79669}" type="pres">
      <dgm:prSet presAssocID="{F93172AC-CE56-4822-9E95-E085D0ABC127}" presName="horz1" presStyleCnt="0"/>
      <dgm:spPr/>
    </dgm:pt>
    <dgm:pt modelId="{AEB05D2F-5A66-4B59-A0A8-E884CB8A3198}" type="pres">
      <dgm:prSet presAssocID="{F93172AC-CE56-4822-9E95-E085D0ABC127}" presName="tx1" presStyleLbl="revTx" presStyleIdx="5" presStyleCnt="7"/>
      <dgm:spPr/>
      <dgm:t>
        <a:bodyPr/>
        <a:lstStyle/>
        <a:p>
          <a:endParaRPr lang="en-US"/>
        </a:p>
      </dgm:t>
    </dgm:pt>
    <dgm:pt modelId="{AC3DA1B3-830D-4031-8825-C9E8E784B869}" type="pres">
      <dgm:prSet presAssocID="{F93172AC-CE56-4822-9E95-E085D0ABC127}" presName="vert1" presStyleCnt="0"/>
      <dgm:spPr/>
    </dgm:pt>
    <dgm:pt modelId="{1E2E0C29-7292-435E-9DF6-9C7EEF23829A}" type="pres">
      <dgm:prSet presAssocID="{31EF1E51-E3ED-407C-943D-01E43389D7C1}" presName="thickLine" presStyleLbl="alignNode1" presStyleIdx="6" presStyleCnt="7"/>
      <dgm:spPr/>
    </dgm:pt>
    <dgm:pt modelId="{F1D45E6A-EAE5-4B94-B3C2-4C6E843EB75A}" type="pres">
      <dgm:prSet presAssocID="{31EF1E51-E3ED-407C-943D-01E43389D7C1}" presName="horz1" presStyleCnt="0"/>
      <dgm:spPr/>
    </dgm:pt>
    <dgm:pt modelId="{91064EE5-0512-4240-A9A2-78CBE18E6F6B}" type="pres">
      <dgm:prSet presAssocID="{31EF1E51-E3ED-407C-943D-01E43389D7C1}" presName="tx1" presStyleLbl="revTx" presStyleIdx="6" presStyleCnt="7"/>
      <dgm:spPr/>
      <dgm:t>
        <a:bodyPr/>
        <a:lstStyle/>
        <a:p>
          <a:endParaRPr lang="en-US"/>
        </a:p>
      </dgm:t>
    </dgm:pt>
    <dgm:pt modelId="{21618A91-D8C0-4DE1-94F4-1C6DFE504175}" type="pres">
      <dgm:prSet presAssocID="{31EF1E51-E3ED-407C-943D-01E43389D7C1}" presName="vert1" presStyleCnt="0"/>
      <dgm:spPr/>
    </dgm:pt>
  </dgm:ptLst>
  <dgm:cxnLst>
    <dgm:cxn modelId="{380BCBD0-F806-4AB4-9C5F-F69F9949C82A}" type="presOf" srcId="{F93172AC-CE56-4822-9E95-E085D0ABC127}" destId="{AEB05D2F-5A66-4B59-A0A8-E884CB8A3198}" srcOrd="0" destOrd="0" presId="urn:microsoft.com/office/officeart/2008/layout/LinedList"/>
    <dgm:cxn modelId="{1CB9329E-0E41-4C03-9B10-1B9BE0795513}" srcId="{0C6A1EC2-EE37-4C9F-947D-3DF98A213429}" destId="{B5B2A1A6-A106-4676-9D8C-DE82BB6672F8}" srcOrd="0" destOrd="0" parTransId="{A824E282-F20E-459F-93BC-1A5002131083}" sibTransId="{7DBF247D-6F81-4E12-87C4-B435376F4C4E}"/>
    <dgm:cxn modelId="{E7486E83-12FC-4014-B7D2-E83B539C32EF}" srcId="{0C6A1EC2-EE37-4C9F-947D-3DF98A213429}" destId="{7F1D4EF1-F056-445C-93B8-DB01829FF026}" srcOrd="4" destOrd="0" parTransId="{2069B08C-088D-4F4D-9D8F-655005AE5055}" sibTransId="{6184BB7E-180B-4007-A876-A9DB50F1C03D}"/>
    <dgm:cxn modelId="{1248F8F4-801D-4A1F-91DF-FEC05AD33CA0}" srcId="{0C6A1EC2-EE37-4C9F-947D-3DF98A213429}" destId="{670D6798-DCB8-4AE4-AD68-5D6EC80ADB99}" srcOrd="3" destOrd="0" parTransId="{6BEE0184-514B-46A0-9F38-F3FE518D54AE}" sibTransId="{912BE454-C225-4021-9B34-A45082EEDFE1}"/>
    <dgm:cxn modelId="{5F7FBD49-1B4D-422E-9AA1-A34DC5D5D767}" srcId="{0C6A1EC2-EE37-4C9F-947D-3DF98A213429}" destId="{569EEE05-354E-48CA-B00A-004029B6AC94}" srcOrd="2" destOrd="0" parTransId="{1D1A675D-B6D5-453B-9CB4-0F927D31F2FD}" sibTransId="{1392C766-498F-4E75-AA49-CD61BD37B77C}"/>
    <dgm:cxn modelId="{6CDDC18F-952D-4743-A794-D92896B230B8}" srcId="{0C6A1EC2-EE37-4C9F-947D-3DF98A213429}" destId="{F93172AC-CE56-4822-9E95-E085D0ABC127}" srcOrd="5" destOrd="0" parTransId="{1EB0B147-ABF6-469B-BC45-D2B780988862}" sibTransId="{6FE1A768-629E-4A37-B91B-D41E7818234D}"/>
    <dgm:cxn modelId="{973655F2-8620-45E6-9590-856A43F7122C}" srcId="{0C6A1EC2-EE37-4C9F-947D-3DF98A213429}" destId="{31EF1E51-E3ED-407C-943D-01E43389D7C1}" srcOrd="6" destOrd="0" parTransId="{96CDA7B0-307A-4BAC-ADF4-2EF8FECDD8D7}" sibTransId="{DAE21EF2-027D-4809-A010-9D5A2A3161E5}"/>
    <dgm:cxn modelId="{01340C13-1008-4C21-AE66-99E45E206544}" type="presOf" srcId="{569EEE05-354E-48CA-B00A-004029B6AC94}" destId="{AAA3E540-D506-44DD-B8F0-AAE7CBE9D1A2}" srcOrd="0" destOrd="0" presId="urn:microsoft.com/office/officeart/2008/layout/LinedList"/>
    <dgm:cxn modelId="{9EBEB540-729D-4F40-AA9B-F98179EB9338}" type="presOf" srcId="{B5B2A1A6-A106-4676-9D8C-DE82BB6672F8}" destId="{F27B844D-4D3F-4634-BE09-0C534D39559F}" srcOrd="0" destOrd="0" presId="urn:microsoft.com/office/officeart/2008/layout/LinedList"/>
    <dgm:cxn modelId="{63D7AFC4-B74B-43FE-BE0E-A8E82F0D62BC}" type="presOf" srcId="{31EF1E51-E3ED-407C-943D-01E43389D7C1}" destId="{91064EE5-0512-4240-A9A2-78CBE18E6F6B}" srcOrd="0" destOrd="0" presId="urn:microsoft.com/office/officeart/2008/layout/LinedList"/>
    <dgm:cxn modelId="{C9F0AED5-2F8C-49DD-B04C-D4C10AE6F612}" type="presOf" srcId="{0C6A1EC2-EE37-4C9F-947D-3DF98A213429}" destId="{6D7AEC84-6803-4371-94CB-4EC3772B5F87}" srcOrd="0" destOrd="0" presId="urn:microsoft.com/office/officeart/2008/layout/LinedList"/>
    <dgm:cxn modelId="{064BF561-1769-4606-8CB1-BC9C3A65603C}" srcId="{0C6A1EC2-EE37-4C9F-947D-3DF98A213429}" destId="{8F0B6BD4-705D-4508-80CE-1B914B0C7150}" srcOrd="1" destOrd="0" parTransId="{F03064A4-3FFA-4BAC-A0EF-857DC9AD60CE}" sibTransId="{C6C7A094-0F1B-42CE-99A0-E9F9E196F6A6}"/>
    <dgm:cxn modelId="{FD3273F3-901A-47C8-8F7A-75B06352D61D}" type="presOf" srcId="{8F0B6BD4-705D-4508-80CE-1B914B0C7150}" destId="{E7988530-80B0-4AAF-8621-A661AABE1C67}" srcOrd="0" destOrd="0" presId="urn:microsoft.com/office/officeart/2008/layout/LinedList"/>
    <dgm:cxn modelId="{89C26EE0-BADB-4480-9CAA-2E4417DCC403}" type="presOf" srcId="{670D6798-DCB8-4AE4-AD68-5D6EC80ADB99}" destId="{B49C2FE6-4E76-4A93-B07B-1CC450C61270}" srcOrd="0" destOrd="0" presId="urn:microsoft.com/office/officeart/2008/layout/LinedList"/>
    <dgm:cxn modelId="{CA3D534F-5FB4-4A5B-9CF2-149F4B395344}" type="presOf" srcId="{7F1D4EF1-F056-445C-93B8-DB01829FF026}" destId="{3182999D-8CA2-4182-B457-CBFD390D5BC3}" srcOrd="0" destOrd="0" presId="urn:microsoft.com/office/officeart/2008/layout/LinedList"/>
    <dgm:cxn modelId="{8106A6C5-FE53-46CB-B2C4-278ECDE2C8F1}" type="presParOf" srcId="{6D7AEC84-6803-4371-94CB-4EC3772B5F87}" destId="{076C0023-BB92-4D98-B65F-7368C49204F2}" srcOrd="0" destOrd="0" presId="urn:microsoft.com/office/officeart/2008/layout/LinedList"/>
    <dgm:cxn modelId="{DD2AA21B-39DA-4806-B616-0BAD36380885}" type="presParOf" srcId="{6D7AEC84-6803-4371-94CB-4EC3772B5F87}" destId="{21E37CF4-83FC-4456-8A2B-3DA22BFFE19E}" srcOrd="1" destOrd="0" presId="urn:microsoft.com/office/officeart/2008/layout/LinedList"/>
    <dgm:cxn modelId="{9B97E881-E6C2-46CA-A064-CF7F3231C013}" type="presParOf" srcId="{21E37CF4-83FC-4456-8A2B-3DA22BFFE19E}" destId="{F27B844D-4D3F-4634-BE09-0C534D39559F}" srcOrd="0" destOrd="0" presId="urn:microsoft.com/office/officeart/2008/layout/LinedList"/>
    <dgm:cxn modelId="{F4A33457-EF32-4186-B775-48420DFD67B2}" type="presParOf" srcId="{21E37CF4-83FC-4456-8A2B-3DA22BFFE19E}" destId="{DB38AA94-DCB2-479B-89DD-C75B184BE277}" srcOrd="1" destOrd="0" presId="urn:microsoft.com/office/officeart/2008/layout/LinedList"/>
    <dgm:cxn modelId="{692D90A7-5384-4551-AB4E-A25C24A1857F}" type="presParOf" srcId="{6D7AEC84-6803-4371-94CB-4EC3772B5F87}" destId="{623255D7-A984-4AD3-BA25-A72614B0EF25}" srcOrd="2" destOrd="0" presId="urn:microsoft.com/office/officeart/2008/layout/LinedList"/>
    <dgm:cxn modelId="{5FAE63C0-AEF3-4F6B-8019-CA6A5D4B526A}" type="presParOf" srcId="{6D7AEC84-6803-4371-94CB-4EC3772B5F87}" destId="{49B80E34-0407-4A85-A6D8-3AD2B0E87DDD}" srcOrd="3" destOrd="0" presId="urn:microsoft.com/office/officeart/2008/layout/LinedList"/>
    <dgm:cxn modelId="{ECF7D162-3B8E-4704-AAAE-80AADB39025C}" type="presParOf" srcId="{49B80E34-0407-4A85-A6D8-3AD2B0E87DDD}" destId="{E7988530-80B0-4AAF-8621-A661AABE1C67}" srcOrd="0" destOrd="0" presId="urn:microsoft.com/office/officeart/2008/layout/LinedList"/>
    <dgm:cxn modelId="{D26F21CB-A76A-4B04-86BD-DB90A81FA273}" type="presParOf" srcId="{49B80E34-0407-4A85-A6D8-3AD2B0E87DDD}" destId="{EBBE6FB5-AEE8-43B9-9B70-CE57FC7F73FE}" srcOrd="1" destOrd="0" presId="urn:microsoft.com/office/officeart/2008/layout/LinedList"/>
    <dgm:cxn modelId="{D3C368B6-D921-4CB4-B628-3C6188A66AC6}" type="presParOf" srcId="{6D7AEC84-6803-4371-94CB-4EC3772B5F87}" destId="{3787A220-8C66-4FBF-B1BB-38C2615D83BF}" srcOrd="4" destOrd="0" presId="urn:microsoft.com/office/officeart/2008/layout/LinedList"/>
    <dgm:cxn modelId="{18E00A07-3D20-4144-A2F0-5BBBF577FB10}" type="presParOf" srcId="{6D7AEC84-6803-4371-94CB-4EC3772B5F87}" destId="{DAE2A18C-CA02-4306-A065-127086FF9FA7}" srcOrd="5" destOrd="0" presId="urn:microsoft.com/office/officeart/2008/layout/LinedList"/>
    <dgm:cxn modelId="{4489F28A-D1F0-4016-8F91-DBCB31D418C6}" type="presParOf" srcId="{DAE2A18C-CA02-4306-A065-127086FF9FA7}" destId="{AAA3E540-D506-44DD-B8F0-AAE7CBE9D1A2}" srcOrd="0" destOrd="0" presId="urn:microsoft.com/office/officeart/2008/layout/LinedList"/>
    <dgm:cxn modelId="{02BC113F-87E1-477D-9899-E5943DBC99BE}" type="presParOf" srcId="{DAE2A18C-CA02-4306-A065-127086FF9FA7}" destId="{AFD02475-FE68-48CC-B677-3A449DA66B54}" srcOrd="1" destOrd="0" presId="urn:microsoft.com/office/officeart/2008/layout/LinedList"/>
    <dgm:cxn modelId="{3A1316A0-4428-4884-8DC3-CC6199B23594}" type="presParOf" srcId="{6D7AEC84-6803-4371-94CB-4EC3772B5F87}" destId="{07F7AA07-E7B4-476D-9889-A85415494EA1}" srcOrd="6" destOrd="0" presId="urn:microsoft.com/office/officeart/2008/layout/LinedList"/>
    <dgm:cxn modelId="{355492CA-4800-497E-85CB-B36A08D68419}" type="presParOf" srcId="{6D7AEC84-6803-4371-94CB-4EC3772B5F87}" destId="{C5A2602C-5343-4C13-8BBA-D22112CA9531}" srcOrd="7" destOrd="0" presId="urn:microsoft.com/office/officeart/2008/layout/LinedList"/>
    <dgm:cxn modelId="{A58713A8-A294-45EE-9D86-7713152E45E4}" type="presParOf" srcId="{C5A2602C-5343-4C13-8BBA-D22112CA9531}" destId="{B49C2FE6-4E76-4A93-B07B-1CC450C61270}" srcOrd="0" destOrd="0" presId="urn:microsoft.com/office/officeart/2008/layout/LinedList"/>
    <dgm:cxn modelId="{6EDEE1E0-4EBD-46F3-8DD6-92647C7AE590}" type="presParOf" srcId="{C5A2602C-5343-4C13-8BBA-D22112CA9531}" destId="{9C4C595E-A329-44D7-8A60-36D6203CF9E7}" srcOrd="1" destOrd="0" presId="urn:microsoft.com/office/officeart/2008/layout/LinedList"/>
    <dgm:cxn modelId="{1681C440-AFB3-45E9-90BE-DF1FBF6CBEA5}" type="presParOf" srcId="{6D7AEC84-6803-4371-94CB-4EC3772B5F87}" destId="{B6F8395B-F966-4B6D-8197-A9A6473D18D4}" srcOrd="8" destOrd="0" presId="urn:microsoft.com/office/officeart/2008/layout/LinedList"/>
    <dgm:cxn modelId="{3BFF99B7-B68D-43E3-8077-F0C163E2E094}" type="presParOf" srcId="{6D7AEC84-6803-4371-94CB-4EC3772B5F87}" destId="{78EE8406-29BC-480C-BF7A-0E391D57D210}" srcOrd="9" destOrd="0" presId="urn:microsoft.com/office/officeart/2008/layout/LinedList"/>
    <dgm:cxn modelId="{522FF5C5-B076-4148-A062-00A96AF21512}" type="presParOf" srcId="{78EE8406-29BC-480C-BF7A-0E391D57D210}" destId="{3182999D-8CA2-4182-B457-CBFD390D5BC3}" srcOrd="0" destOrd="0" presId="urn:microsoft.com/office/officeart/2008/layout/LinedList"/>
    <dgm:cxn modelId="{E07C3BF1-B83F-4BBE-AABC-DD85DC6E03FE}" type="presParOf" srcId="{78EE8406-29BC-480C-BF7A-0E391D57D210}" destId="{21565B5D-6CF4-4107-8967-D02D304C32F7}" srcOrd="1" destOrd="0" presId="urn:microsoft.com/office/officeart/2008/layout/LinedList"/>
    <dgm:cxn modelId="{423BABB7-9936-4676-A6A5-29AFE9712A46}" type="presParOf" srcId="{6D7AEC84-6803-4371-94CB-4EC3772B5F87}" destId="{8675772D-454E-41A0-A5B1-E80BE22E1C68}" srcOrd="10" destOrd="0" presId="urn:microsoft.com/office/officeart/2008/layout/LinedList"/>
    <dgm:cxn modelId="{492093B1-E876-4BDB-A6F2-9F5E1B0B7FD0}" type="presParOf" srcId="{6D7AEC84-6803-4371-94CB-4EC3772B5F87}" destId="{0739C7BE-85EE-470F-A81B-8EFC4EF79669}" srcOrd="11" destOrd="0" presId="urn:microsoft.com/office/officeart/2008/layout/LinedList"/>
    <dgm:cxn modelId="{434C02FC-0730-4786-8B07-6498E3F9ED9D}" type="presParOf" srcId="{0739C7BE-85EE-470F-A81B-8EFC4EF79669}" destId="{AEB05D2F-5A66-4B59-A0A8-E884CB8A3198}" srcOrd="0" destOrd="0" presId="urn:microsoft.com/office/officeart/2008/layout/LinedList"/>
    <dgm:cxn modelId="{1DF46540-96C0-49C3-9FAA-7EE9C6C83A39}" type="presParOf" srcId="{0739C7BE-85EE-470F-A81B-8EFC4EF79669}" destId="{AC3DA1B3-830D-4031-8825-C9E8E784B869}" srcOrd="1" destOrd="0" presId="urn:microsoft.com/office/officeart/2008/layout/LinedList"/>
    <dgm:cxn modelId="{694B4B51-C2E7-43A7-A535-A827DF70032B}" type="presParOf" srcId="{6D7AEC84-6803-4371-94CB-4EC3772B5F87}" destId="{1E2E0C29-7292-435E-9DF6-9C7EEF23829A}" srcOrd="12" destOrd="0" presId="urn:microsoft.com/office/officeart/2008/layout/LinedList"/>
    <dgm:cxn modelId="{D334FC1A-CAC9-4AE8-B267-F366A55A6111}" type="presParOf" srcId="{6D7AEC84-6803-4371-94CB-4EC3772B5F87}" destId="{F1D45E6A-EAE5-4B94-B3C2-4C6E843EB75A}" srcOrd="13" destOrd="0" presId="urn:microsoft.com/office/officeart/2008/layout/LinedList"/>
    <dgm:cxn modelId="{A343FE2F-4204-4462-B4B3-34C59D179D96}" type="presParOf" srcId="{F1D45E6A-EAE5-4B94-B3C2-4C6E843EB75A}" destId="{91064EE5-0512-4240-A9A2-78CBE18E6F6B}" srcOrd="0" destOrd="0" presId="urn:microsoft.com/office/officeart/2008/layout/LinedList"/>
    <dgm:cxn modelId="{9299B4CF-FDE8-4427-954A-F20B67D35E30}" type="presParOf" srcId="{F1D45E6A-EAE5-4B94-B3C2-4C6E843EB75A}" destId="{21618A91-D8C0-4DE1-94F4-1C6DFE50417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B72A01-9FA7-4A6A-94F6-2A78A3CE18B8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1E044F7-A3FE-412B-9AAE-5D912F27A4F3}">
      <dgm:prSet/>
      <dgm:spPr/>
      <dgm:t>
        <a:bodyPr/>
        <a:lstStyle/>
        <a:p>
          <a:r>
            <a:rPr lang="en-US"/>
            <a:t>Air cabin crew</a:t>
          </a:r>
        </a:p>
      </dgm:t>
    </dgm:pt>
    <dgm:pt modelId="{CBE7D814-E48A-4808-BB7C-DA30175180DE}" type="parTrans" cxnId="{F857FEF3-1CC0-41A3-9935-87A5067ED902}">
      <dgm:prSet/>
      <dgm:spPr/>
      <dgm:t>
        <a:bodyPr/>
        <a:lstStyle/>
        <a:p>
          <a:endParaRPr lang="en-US"/>
        </a:p>
      </dgm:t>
    </dgm:pt>
    <dgm:pt modelId="{9A516807-4835-4061-97C0-DB447F94282C}" type="sibTrans" cxnId="{F857FEF3-1CC0-41A3-9935-87A5067ED902}">
      <dgm:prSet/>
      <dgm:spPr/>
      <dgm:t>
        <a:bodyPr/>
        <a:lstStyle/>
        <a:p>
          <a:endParaRPr lang="en-US"/>
        </a:p>
      </dgm:t>
    </dgm:pt>
    <dgm:pt modelId="{CE156E73-4A19-424C-A8E5-5C5253AEC8A2}">
      <dgm:prSet/>
      <dgm:spPr/>
      <dgm:t>
        <a:bodyPr/>
        <a:lstStyle/>
        <a:p>
          <a:r>
            <a:rPr lang="en-US"/>
            <a:t>Holiday representative</a:t>
          </a:r>
        </a:p>
      </dgm:t>
    </dgm:pt>
    <dgm:pt modelId="{CA486136-75D4-4524-BE0B-FFC34FBBC6BB}" type="parTrans" cxnId="{DCD79605-5E48-4950-B42A-7529E372D81E}">
      <dgm:prSet/>
      <dgm:spPr/>
      <dgm:t>
        <a:bodyPr/>
        <a:lstStyle/>
        <a:p>
          <a:endParaRPr lang="en-US"/>
        </a:p>
      </dgm:t>
    </dgm:pt>
    <dgm:pt modelId="{9DFED12F-5934-455C-BED0-4E303346A85A}" type="sibTrans" cxnId="{DCD79605-5E48-4950-B42A-7529E372D81E}">
      <dgm:prSet/>
      <dgm:spPr/>
      <dgm:t>
        <a:bodyPr/>
        <a:lstStyle/>
        <a:p>
          <a:endParaRPr lang="en-US"/>
        </a:p>
      </dgm:t>
    </dgm:pt>
    <dgm:pt modelId="{572FD056-3BF7-496D-B8DA-266EED92107C}">
      <dgm:prSet/>
      <dgm:spPr/>
      <dgm:t>
        <a:bodyPr/>
        <a:lstStyle/>
        <a:p>
          <a:r>
            <a:rPr lang="en-US"/>
            <a:t>Hotel manager</a:t>
          </a:r>
        </a:p>
      </dgm:t>
    </dgm:pt>
    <dgm:pt modelId="{814F5EA4-4756-4B8F-AE4B-D8A07600DD7E}" type="parTrans" cxnId="{FDD34C3F-A4A5-4D8F-9D4C-9D051FEC7F8D}">
      <dgm:prSet/>
      <dgm:spPr/>
      <dgm:t>
        <a:bodyPr/>
        <a:lstStyle/>
        <a:p>
          <a:endParaRPr lang="en-US"/>
        </a:p>
      </dgm:t>
    </dgm:pt>
    <dgm:pt modelId="{E6538393-4535-4161-872F-9AF16D39E82D}" type="sibTrans" cxnId="{FDD34C3F-A4A5-4D8F-9D4C-9D051FEC7F8D}">
      <dgm:prSet/>
      <dgm:spPr/>
      <dgm:t>
        <a:bodyPr/>
        <a:lstStyle/>
        <a:p>
          <a:endParaRPr lang="en-US"/>
        </a:p>
      </dgm:t>
    </dgm:pt>
    <dgm:pt modelId="{BB89A9A9-A139-4C97-8790-97FE98101083}">
      <dgm:prSet/>
      <dgm:spPr/>
      <dgm:t>
        <a:bodyPr/>
        <a:lstStyle/>
        <a:p>
          <a:r>
            <a:rPr lang="en-US"/>
            <a:t>Tour manager</a:t>
          </a:r>
        </a:p>
      </dgm:t>
    </dgm:pt>
    <dgm:pt modelId="{73187B72-BAA8-4CE9-9470-E3F9D9A7AD5C}" type="parTrans" cxnId="{85813ED9-F337-489D-A9DC-157BF6DFB9FB}">
      <dgm:prSet/>
      <dgm:spPr/>
      <dgm:t>
        <a:bodyPr/>
        <a:lstStyle/>
        <a:p>
          <a:endParaRPr lang="en-US"/>
        </a:p>
      </dgm:t>
    </dgm:pt>
    <dgm:pt modelId="{B97B2828-96C2-4B78-B35F-A659B4638F4C}" type="sibTrans" cxnId="{85813ED9-F337-489D-A9DC-157BF6DFB9FB}">
      <dgm:prSet/>
      <dgm:spPr/>
      <dgm:t>
        <a:bodyPr/>
        <a:lstStyle/>
        <a:p>
          <a:endParaRPr lang="en-US"/>
        </a:p>
      </dgm:t>
    </dgm:pt>
    <dgm:pt modelId="{FC857871-A9C4-4EF7-A65D-FB4EE48567A8}">
      <dgm:prSet/>
      <dgm:spPr/>
      <dgm:t>
        <a:bodyPr/>
        <a:lstStyle/>
        <a:p>
          <a:r>
            <a:rPr lang="en-US"/>
            <a:t>Tourism officer</a:t>
          </a:r>
        </a:p>
      </dgm:t>
    </dgm:pt>
    <dgm:pt modelId="{BAA74BBB-ECFD-4912-9CEE-4554E845D1CB}" type="parTrans" cxnId="{285FE4D0-0E5E-4815-9055-DB70D7C22A46}">
      <dgm:prSet/>
      <dgm:spPr/>
      <dgm:t>
        <a:bodyPr/>
        <a:lstStyle/>
        <a:p>
          <a:endParaRPr lang="en-US"/>
        </a:p>
      </dgm:t>
    </dgm:pt>
    <dgm:pt modelId="{01D03A01-C2C5-4746-A994-FA3CD9B4DE84}" type="sibTrans" cxnId="{285FE4D0-0E5E-4815-9055-DB70D7C22A46}">
      <dgm:prSet/>
      <dgm:spPr/>
      <dgm:t>
        <a:bodyPr/>
        <a:lstStyle/>
        <a:p>
          <a:endParaRPr lang="en-US"/>
        </a:p>
      </dgm:t>
    </dgm:pt>
    <dgm:pt modelId="{6B195FB2-62B4-4685-86F9-848AE1BB3A92}">
      <dgm:prSet/>
      <dgm:spPr/>
      <dgm:t>
        <a:bodyPr/>
        <a:lstStyle/>
        <a:p>
          <a:r>
            <a:rPr lang="en-US"/>
            <a:t>On-line travel agent</a:t>
          </a:r>
        </a:p>
      </dgm:t>
    </dgm:pt>
    <dgm:pt modelId="{6C393218-CBE9-475A-9077-457DC1813FD2}" type="parTrans" cxnId="{BF541DFC-FC92-435F-B6FA-1E63BAB459E3}">
      <dgm:prSet/>
      <dgm:spPr/>
      <dgm:t>
        <a:bodyPr/>
        <a:lstStyle/>
        <a:p>
          <a:endParaRPr lang="en-US"/>
        </a:p>
      </dgm:t>
    </dgm:pt>
    <dgm:pt modelId="{E5D82626-43DB-4114-9649-D68A3CC9B368}" type="sibTrans" cxnId="{BF541DFC-FC92-435F-B6FA-1E63BAB459E3}">
      <dgm:prSet/>
      <dgm:spPr/>
      <dgm:t>
        <a:bodyPr/>
        <a:lstStyle/>
        <a:p>
          <a:endParaRPr lang="en-US"/>
        </a:p>
      </dgm:t>
    </dgm:pt>
    <dgm:pt modelId="{F2431C4B-374F-4989-A318-1C23616837F8}">
      <dgm:prSet/>
      <dgm:spPr/>
      <dgm:t>
        <a:bodyPr/>
        <a:lstStyle/>
        <a:p>
          <a:r>
            <a:rPr lang="en-US" dirty="0"/>
            <a:t>Influencer marketer</a:t>
          </a:r>
        </a:p>
      </dgm:t>
    </dgm:pt>
    <dgm:pt modelId="{A4900377-58F3-4445-8A27-7AC0B4AABA41}" type="parTrans" cxnId="{57015580-7848-4372-A7F8-46BE904EC95F}">
      <dgm:prSet/>
      <dgm:spPr/>
      <dgm:t>
        <a:bodyPr/>
        <a:lstStyle/>
        <a:p>
          <a:endParaRPr lang="en-US"/>
        </a:p>
      </dgm:t>
    </dgm:pt>
    <dgm:pt modelId="{BE971429-CE0F-4197-9F65-0C0EFC376A8F}" type="sibTrans" cxnId="{57015580-7848-4372-A7F8-46BE904EC95F}">
      <dgm:prSet/>
      <dgm:spPr/>
      <dgm:t>
        <a:bodyPr/>
        <a:lstStyle/>
        <a:p>
          <a:endParaRPr lang="en-US"/>
        </a:p>
      </dgm:t>
    </dgm:pt>
    <dgm:pt modelId="{565E4F62-3661-4AA8-B430-87BCB75D4F5B}">
      <dgm:prSet/>
      <dgm:spPr/>
      <dgm:t>
        <a:bodyPr/>
        <a:lstStyle/>
        <a:p>
          <a:r>
            <a:rPr lang="en-US"/>
            <a:t>Smart technology developer</a:t>
          </a:r>
        </a:p>
      </dgm:t>
    </dgm:pt>
    <dgm:pt modelId="{36FBC2F6-84F2-4727-B9AA-7D28374C1677}" type="parTrans" cxnId="{95CE31A2-DE80-4129-9C1C-FCE69480AD91}">
      <dgm:prSet/>
      <dgm:spPr/>
      <dgm:t>
        <a:bodyPr/>
        <a:lstStyle/>
        <a:p>
          <a:endParaRPr lang="en-US"/>
        </a:p>
      </dgm:t>
    </dgm:pt>
    <dgm:pt modelId="{B69D95E7-050F-4FBB-80ED-B1FD4F81012D}" type="sibTrans" cxnId="{95CE31A2-DE80-4129-9C1C-FCE69480AD91}">
      <dgm:prSet/>
      <dgm:spPr/>
      <dgm:t>
        <a:bodyPr/>
        <a:lstStyle/>
        <a:p>
          <a:endParaRPr lang="en-US"/>
        </a:p>
      </dgm:t>
    </dgm:pt>
    <dgm:pt modelId="{EE036DAA-D680-47E5-AD7C-03BFCB355316}">
      <dgm:prSet/>
      <dgm:spPr/>
      <dgm:t>
        <a:bodyPr/>
        <a:lstStyle/>
        <a:p>
          <a:r>
            <a:rPr lang="en-US" dirty="0"/>
            <a:t>Sustainability consultant</a:t>
          </a:r>
        </a:p>
      </dgm:t>
    </dgm:pt>
    <dgm:pt modelId="{608AFBBF-E61A-45AA-B030-E812EA5030B0}" type="parTrans" cxnId="{51D324DC-6CE4-4389-A45A-9B98D3F9EEE3}">
      <dgm:prSet/>
      <dgm:spPr/>
      <dgm:t>
        <a:bodyPr/>
        <a:lstStyle/>
        <a:p>
          <a:endParaRPr lang="en-US"/>
        </a:p>
      </dgm:t>
    </dgm:pt>
    <dgm:pt modelId="{6E3BD096-87D8-4EE9-ABCC-6B567D50C1F2}" type="sibTrans" cxnId="{51D324DC-6CE4-4389-A45A-9B98D3F9EEE3}">
      <dgm:prSet/>
      <dgm:spPr/>
      <dgm:t>
        <a:bodyPr/>
        <a:lstStyle/>
        <a:p>
          <a:endParaRPr lang="en-US"/>
        </a:p>
      </dgm:t>
    </dgm:pt>
    <dgm:pt modelId="{3AE46C6C-74D2-48AC-B183-C29C16E93F43}" type="pres">
      <dgm:prSet presAssocID="{FDB72A01-9FA7-4A6A-94F6-2A78A3CE18B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8A8972-0C15-48B4-823B-F3BA6329D5EE}" type="pres">
      <dgm:prSet presAssocID="{E1E044F7-A3FE-412B-9AAE-5D912F27A4F3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E59E74-91C1-40D5-B6BC-2BAC866E0EA1}" type="pres">
      <dgm:prSet presAssocID="{9A516807-4835-4061-97C0-DB447F94282C}" presName="sibTrans" presStyleCnt="0"/>
      <dgm:spPr/>
    </dgm:pt>
    <dgm:pt modelId="{06DD1F52-97ED-48F2-9C0A-CEA86A186E16}" type="pres">
      <dgm:prSet presAssocID="{CE156E73-4A19-424C-A8E5-5C5253AEC8A2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C252F7-6544-4FE5-8076-F746A60DD867}" type="pres">
      <dgm:prSet presAssocID="{9DFED12F-5934-455C-BED0-4E303346A85A}" presName="sibTrans" presStyleCnt="0"/>
      <dgm:spPr/>
    </dgm:pt>
    <dgm:pt modelId="{9499124A-31E9-41B2-82F5-BBB4ED8BF6A8}" type="pres">
      <dgm:prSet presAssocID="{572FD056-3BF7-496D-B8DA-266EED92107C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BC5298-2942-48A1-9DE9-B7B55C5CF2F5}" type="pres">
      <dgm:prSet presAssocID="{E6538393-4535-4161-872F-9AF16D39E82D}" presName="sibTrans" presStyleCnt="0"/>
      <dgm:spPr/>
    </dgm:pt>
    <dgm:pt modelId="{21CC38D6-FEC1-4E6E-8218-CE6A6B098BC0}" type="pres">
      <dgm:prSet presAssocID="{BB89A9A9-A139-4C97-8790-97FE98101083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CF8D15-F090-49C3-BD07-FF614E4396E5}" type="pres">
      <dgm:prSet presAssocID="{B97B2828-96C2-4B78-B35F-A659B4638F4C}" presName="sibTrans" presStyleCnt="0"/>
      <dgm:spPr/>
    </dgm:pt>
    <dgm:pt modelId="{D34A2F9E-0364-4DB5-9BE9-A4524A84BF99}" type="pres">
      <dgm:prSet presAssocID="{FC857871-A9C4-4EF7-A65D-FB4EE48567A8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74E0AF-8B9D-459A-B23A-0C3BE1D9FA2D}" type="pres">
      <dgm:prSet presAssocID="{01D03A01-C2C5-4746-A994-FA3CD9B4DE84}" presName="sibTrans" presStyleCnt="0"/>
      <dgm:spPr/>
    </dgm:pt>
    <dgm:pt modelId="{038AF172-B71E-4178-8CC5-87790463CC54}" type="pres">
      <dgm:prSet presAssocID="{6B195FB2-62B4-4685-86F9-848AE1BB3A92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960AAD-D1EC-4E31-ACEE-8AA3C9D42CAA}" type="pres">
      <dgm:prSet presAssocID="{E5D82626-43DB-4114-9649-D68A3CC9B368}" presName="sibTrans" presStyleCnt="0"/>
      <dgm:spPr/>
    </dgm:pt>
    <dgm:pt modelId="{0DFB1BD4-C2D2-40A2-B8E0-279EC01C4A1C}" type="pres">
      <dgm:prSet presAssocID="{F2431C4B-374F-4989-A318-1C23616837F8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555AD4-83B8-4CB4-B831-0FF9C245B7B2}" type="pres">
      <dgm:prSet presAssocID="{BE971429-CE0F-4197-9F65-0C0EFC376A8F}" presName="sibTrans" presStyleCnt="0"/>
      <dgm:spPr/>
    </dgm:pt>
    <dgm:pt modelId="{AA2D11D0-6077-4779-A678-423FE9259461}" type="pres">
      <dgm:prSet presAssocID="{565E4F62-3661-4AA8-B430-87BCB75D4F5B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CBB86A-AB0E-4B37-8277-4625BB0CBD96}" type="pres">
      <dgm:prSet presAssocID="{B69D95E7-050F-4FBB-80ED-B1FD4F81012D}" presName="sibTrans" presStyleCnt="0"/>
      <dgm:spPr/>
    </dgm:pt>
    <dgm:pt modelId="{84FC1D61-BDA3-4F98-878D-E43E6A531E3E}" type="pres">
      <dgm:prSet presAssocID="{EE036DAA-D680-47E5-AD7C-03BFCB355316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1D324DC-6CE4-4389-A45A-9B98D3F9EEE3}" srcId="{FDB72A01-9FA7-4A6A-94F6-2A78A3CE18B8}" destId="{EE036DAA-D680-47E5-AD7C-03BFCB355316}" srcOrd="8" destOrd="0" parTransId="{608AFBBF-E61A-45AA-B030-E812EA5030B0}" sibTransId="{6E3BD096-87D8-4EE9-ABCC-6B567D50C1F2}"/>
    <dgm:cxn modelId="{5B34EADB-5B5F-4243-8F43-06B5CEB4FDEB}" type="presOf" srcId="{572FD056-3BF7-496D-B8DA-266EED92107C}" destId="{9499124A-31E9-41B2-82F5-BBB4ED8BF6A8}" srcOrd="0" destOrd="0" presId="urn:microsoft.com/office/officeart/2005/8/layout/default"/>
    <dgm:cxn modelId="{C5CD7838-6A2D-4F0A-933E-636A51FE5C1F}" type="presOf" srcId="{565E4F62-3661-4AA8-B430-87BCB75D4F5B}" destId="{AA2D11D0-6077-4779-A678-423FE9259461}" srcOrd="0" destOrd="0" presId="urn:microsoft.com/office/officeart/2005/8/layout/default"/>
    <dgm:cxn modelId="{6DF6C142-8273-4B48-A46E-8B5D0800708A}" type="presOf" srcId="{FC857871-A9C4-4EF7-A65D-FB4EE48567A8}" destId="{D34A2F9E-0364-4DB5-9BE9-A4524A84BF99}" srcOrd="0" destOrd="0" presId="urn:microsoft.com/office/officeart/2005/8/layout/default"/>
    <dgm:cxn modelId="{DCD79605-5E48-4950-B42A-7529E372D81E}" srcId="{FDB72A01-9FA7-4A6A-94F6-2A78A3CE18B8}" destId="{CE156E73-4A19-424C-A8E5-5C5253AEC8A2}" srcOrd="1" destOrd="0" parTransId="{CA486136-75D4-4524-BE0B-FFC34FBBC6BB}" sibTransId="{9DFED12F-5934-455C-BED0-4E303346A85A}"/>
    <dgm:cxn modelId="{D2AB2A0F-5920-45C8-BA99-5CA36E926845}" type="presOf" srcId="{F2431C4B-374F-4989-A318-1C23616837F8}" destId="{0DFB1BD4-C2D2-40A2-B8E0-279EC01C4A1C}" srcOrd="0" destOrd="0" presId="urn:microsoft.com/office/officeart/2005/8/layout/default"/>
    <dgm:cxn modelId="{85813ED9-F337-489D-A9DC-157BF6DFB9FB}" srcId="{FDB72A01-9FA7-4A6A-94F6-2A78A3CE18B8}" destId="{BB89A9A9-A139-4C97-8790-97FE98101083}" srcOrd="3" destOrd="0" parTransId="{73187B72-BAA8-4CE9-9470-E3F9D9A7AD5C}" sibTransId="{B97B2828-96C2-4B78-B35F-A659B4638F4C}"/>
    <dgm:cxn modelId="{FDD34C3F-A4A5-4D8F-9D4C-9D051FEC7F8D}" srcId="{FDB72A01-9FA7-4A6A-94F6-2A78A3CE18B8}" destId="{572FD056-3BF7-496D-B8DA-266EED92107C}" srcOrd="2" destOrd="0" parTransId="{814F5EA4-4756-4B8F-AE4B-D8A07600DD7E}" sibTransId="{E6538393-4535-4161-872F-9AF16D39E82D}"/>
    <dgm:cxn modelId="{363CB362-81F6-4CFF-A67E-3D9E75305B38}" type="presOf" srcId="{6B195FB2-62B4-4685-86F9-848AE1BB3A92}" destId="{038AF172-B71E-4178-8CC5-87790463CC54}" srcOrd="0" destOrd="0" presId="urn:microsoft.com/office/officeart/2005/8/layout/default"/>
    <dgm:cxn modelId="{285FE4D0-0E5E-4815-9055-DB70D7C22A46}" srcId="{FDB72A01-9FA7-4A6A-94F6-2A78A3CE18B8}" destId="{FC857871-A9C4-4EF7-A65D-FB4EE48567A8}" srcOrd="4" destOrd="0" parTransId="{BAA74BBB-ECFD-4912-9CEE-4554E845D1CB}" sibTransId="{01D03A01-C2C5-4746-A994-FA3CD9B4DE84}"/>
    <dgm:cxn modelId="{1B41CB2F-1CF9-4C3D-A9CB-49D497CE7CCD}" type="presOf" srcId="{FDB72A01-9FA7-4A6A-94F6-2A78A3CE18B8}" destId="{3AE46C6C-74D2-48AC-B183-C29C16E93F43}" srcOrd="0" destOrd="0" presId="urn:microsoft.com/office/officeart/2005/8/layout/default"/>
    <dgm:cxn modelId="{E1597E06-798A-4C22-94F3-15474C27CE9F}" type="presOf" srcId="{E1E044F7-A3FE-412B-9AAE-5D912F27A4F3}" destId="{128A8972-0C15-48B4-823B-F3BA6329D5EE}" srcOrd="0" destOrd="0" presId="urn:microsoft.com/office/officeart/2005/8/layout/default"/>
    <dgm:cxn modelId="{7138031D-D40C-492A-889F-7BA341CA9062}" type="presOf" srcId="{BB89A9A9-A139-4C97-8790-97FE98101083}" destId="{21CC38D6-FEC1-4E6E-8218-CE6A6B098BC0}" srcOrd="0" destOrd="0" presId="urn:microsoft.com/office/officeart/2005/8/layout/default"/>
    <dgm:cxn modelId="{F857FEF3-1CC0-41A3-9935-87A5067ED902}" srcId="{FDB72A01-9FA7-4A6A-94F6-2A78A3CE18B8}" destId="{E1E044F7-A3FE-412B-9AAE-5D912F27A4F3}" srcOrd="0" destOrd="0" parTransId="{CBE7D814-E48A-4808-BB7C-DA30175180DE}" sibTransId="{9A516807-4835-4061-97C0-DB447F94282C}"/>
    <dgm:cxn modelId="{BF541DFC-FC92-435F-B6FA-1E63BAB459E3}" srcId="{FDB72A01-9FA7-4A6A-94F6-2A78A3CE18B8}" destId="{6B195FB2-62B4-4685-86F9-848AE1BB3A92}" srcOrd="5" destOrd="0" parTransId="{6C393218-CBE9-475A-9077-457DC1813FD2}" sibTransId="{E5D82626-43DB-4114-9649-D68A3CC9B368}"/>
    <dgm:cxn modelId="{0D462899-C40F-448B-A24E-98A74083E4DB}" type="presOf" srcId="{CE156E73-4A19-424C-A8E5-5C5253AEC8A2}" destId="{06DD1F52-97ED-48F2-9C0A-CEA86A186E16}" srcOrd="0" destOrd="0" presId="urn:microsoft.com/office/officeart/2005/8/layout/default"/>
    <dgm:cxn modelId="{95CE31A2-DE80-4129-9C1C-FCE69480AD91}" srcId="{FDB72A01-9FA7-4A6A-94F6-2A78A3CE18B8}" destId="{565E4F62-3661-4AA8-B430-87BCB75D4F5B}" srcOrd="7" destOrd="0" parTransId="{36FBC2F6-84F2-4727-B9AA-7D28374C1677}" sibTransId="{B69D95E7-050F-4FBB-80ED-B1FD4F81012D}"/>
    <dgm:cxn modelId="{57015580-7848-4372-A7F8-46BE904EC95F}" srcId="{FDB72A01-9FA7-4A6A-94F6-2A78A3CE18B8}" destId="{F2431C4B-374F-4989-A318-1C23616837F8}" srcOrd="6" destOrd="0" parTransId="{A4900377-58F3-4445-8A27-7AC0B4AABA41}" sibTransId="{BE971429-CE0F-4197-9F65-0C0EFC376A8F}"/>
    <dgm:cxn modelId="{9E763B5B-61B5-4566-BC18-86F603FF3B27}" type="presOf" srcId="{EE036DAA-D680-47E5-AD7C-03BFCB355316}" destId="{84FC1D61-BDA3-4F98-878D-E43E6A531E3E}" srcOrd="0" destOrd="0" presId="urn:microsoft.com/office/officeart/2005/8/layout/default"/>
    <dgm:cxn modelId="{FACDE1C2-FF2B-4B29-9D8B-00FB401EAD64}" type="presParOf" srcId="{3AE46C6C-74D2-48AC-B183-C29C16E93F43}" destId="{128A8972-0C15-48B4-823B-F3BA6329D5EE}" srcOrd="0" destOrd="0" presId="urn:microsoft.com/office/officeart/2005/8/layout/default"/>
    <dgm:cxn modelId="{E4EAA772-7FA8-4214-B24B-F93BEA405CC0}" type="presParOf" srcId="{3AE46C6C-74D2-48AC-B183-C29C16E93F43}" destId="{69E59E74-91C1-40D5-B6BC-2BAC866E0EA1}" srcOrd="1" destOrd="0" presId="urn:microsoft.com/office/officeart/2005/8/layout/default"/>
    <dgm:cxn modelId="{2DA937B8-7A34-40F3-9ED4-5B16BD9E9604}" type="presParOf" srcId="{3AE46C6C-74D2-48AC-B183-C29C16E93F43}" destId="{06DD1F52-97ED-48F2-9C0A-CEA86A186E16}" srcOrd="2" destOrd="0" presId="urn:microsoft.com/office/officeart/2005/8/layout/default"/>
    <dgm:cxn modelId="{6CEF4CE5-DE4D-487C-9033-57A839E1836E}" type="presParOf" srcId="{3AE46C6C-74D2-48AC-B183-C29C16E93F43}" destId="{54C252F7-6544-4FE5-8076-F746A60DD867}" srcOrd="3" destOrd="0" presId="urn:microsoft.com/office/officeart/2005/8/layout/default"/>
    <dgm:cxn modelId="{9D5408B3-31C9-4FEA-AF5B-58159AFFF328}" type="presParOf" srcId="{3AE46C6C-74D2-48AC-B183-C29C16E93F43}" destId="{9499124A-31E9-41B2-82F5-BBB4ED8BF6A8}" srcOrd="4" destOrd="0" presId="urn:microsoft.com/office/officeart/2005/8/layout/default"/>
    <dgm:cxn modelId="{BE336326-3D40-48E7-B0B2-9DA66C2C6559}" type="presParOf" srcId="{3AE46C6C-74D2-48AC-B183-C29C16E93F43}" destId="{53BC5298-2942-48A1-9DE9-B7B55C5CF2F5}" srcOrd="5" destOrd="0" presId="urn:microsoft.com/office/officeart/2005/8/layout/default"/>
    <dgm:cxn modelId="{6E0CB096-FECE-4B8A-960A-D69451BB2E8E}" type="presParOf" srcId="{3AE46C6C-74D2-48AC-B183-C29C16E93F43}" destId="{21CC38D6-FEC1-4E6E-8218-CE6A6B098BC0}" srcOrd="6" destOrd="0" presId="urn:microsoft.com/office/officeart/2005/8/layout/default"/>
    <dgm:cxn modelId="{1760CB8F-F3AE-44F8-BC13-1A4F9ECA1991}" type="presParOf" srcId="{3AE46C6C-74D2-48AC-B183-C29C16E93F43}" destId="{8ACF8D15-F090-49C3-BD07-FF614E4396E5}" srcOrd="7" destOrd="0" presId="urn:microsoft.com/office/officeart/2005/8/layout/default"/>
    <dgm:cxn modelId="{7679369E-104F-4267-AED6-5FD4D1F61823}" type="presParOf" srcId="{3AE46C6C-74D2-48AC-B183-C29C16E93F43}" destId="{D34A2F9E-0364-4DB5-9BE9-A4524A84BF99}" srcOrd="8" destOrd="0" presId="urn:microsoft.com/office/officeart/2005/8/layout/default"/>
    <dgm:cxn modelId="{5364E9B0-DC49-4B08-8EC6-BA48DAA1C75D}" type="presParOf" srcId="{3AE46C6C-74D2-48AC-B183-C29C16E93F43}" destId="{3D74E0AF-8B9D-459A-B23A-0C3BE1D9FA2D}" srcOrd="9" destOrd="0" presId="urn:microsoft.com/office/officeart/2005/8/layout/default"/>
    <dgm:cxn modelId="{4C23B9A8-88A0-454B-9B67-E4787202D398}" type="presParOf" srcId="{3AE46C6C-74D2-48AC-B183-C29C16E93F43}" destId="{038AF172-B71E-4178-8CC5-87790463CC54}" srcOrd="10" destOrd="0" presId="urn:microsoft.com/office/officeart/2005/8/layout/default"/>
    <dgm:cxn modelId="{F6055860-648E-4AEA-8A21-1EA2A885467C}" type="presParOf" srcId="{3AE46C6C-74D2-48AC-B183-C29C16E93F43}" destId="{3D960AAD-D1EC-4E31-ACEE-8AA3C9D42CAA}" srcOrd="11" destOrd="0" presId="urn:microsoft.com/office/officeart/2005/8/layout/default"/>
    <dgm:cxn modelId="{34A1EA35-9748-4482-B0E4-FC572A22648A}" type="presParOf" srcId="{3AE46C6C-74D2-48AC-B183-C29C16E93F43}" destId="{0DFB1BD4-C2D2-40A2-B8E0-279EC01C4A1C}" srcOrd="12" destOrd="0" presId="urn:microsoft.com/office/officeart/2005/8/layout/default"/>
    <dgm:cxn modelId="{EBD68057-8921-4F12-98D4-DF828D7C5AA5}" type="presParOf" srcId="{3AE46C6C-74D2-48AC-B183-C29C16E93F43}" destId="{0C555AD4-83B8-4CB4-B831-0FF9C245B7B2}" srcOrd="13" destOrd="0" presId="urn:microsoft.com/office/officeart/2005/8/layout/default"/>
    <dgm:cxn modelId="{4BCF2E47-C8FC-4282-8C28-4B69B7044F7F}" type="presParOf" srcId="{3AE46C6C-74D2-48AC-B183-C29C16E93F43}" destId="{AA2D11D0-6077-4779-A678-423FE9259461}" srcOrd="14" destOrd="0" presId="urn:microsoft.com/office/officeart/2005/8/layout/default"/>
    <dgm:cxn modelId="{9D566AC0-68B2-44E7-AE04-44E01D0B2572}" type="presParOf" srcId="{3AE46C6C-74D2-48AC-B183-C29C16E93F43}" destId="{3CCBB86A-AB0E-4B37-8277-4625BB0CBD96}" srcOrd="15" destOrd="0" presId="urn:microsoft.com/office/officeart/2005/8/layout/default"/>
    <dgm:cxn modelId="{17FEA6AF-A566-4018-BC16-5EB0B0E87E12}" type="presParOf" srcId="{3AE46C6C-74D2-48AC-B183-C29C16E93F43}" destId="{84FC1D61-BDA3-4F98-878D-E43E6A531E3E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C0023-BB92-4D98-B65F-7368C49204F2}">
      <dsp:nvSpPr>
        <dsp:cNvPr id="0" name=""/>
        <dsp:cNvSpPr/>
      </dsp:nvSpPr>
      <dsp:spPr>
        <a:xfrm>
          <a:off x="0" y="482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7B844D-4D3F-4634-BE09-0C534D39559F}">
      <dsp:nvSpPr>
        <dsp:cNvPr id="0" name=""/>
        <dsp:cNvSpPr/>
      </dsp:nvSpPr>
      <dsp:spPr>
        <a:xfrm>
          <a:off x="0" y="482"/>
          <a:ext cx="10515600" cy="563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Travel and Tourism has links with </a:t>
          </a:r>
          <a:r>
            <a:rPr lang="en-US" sz="2600" b="1" u="sng" kern="1200" dirty="0"/>
            <a:t>all </a:t>
          </a:r>
          <a:r>
            <a:rPr lang="en-US" sz="2600" kern="1200" dirty="0"/>
            <a:t>subjects, </a:t>
          </a:r>
          <a:r>
            <a:rPr lang="en-US" sz="2600" kern="1200" dirty="0">
              <a:latin typeface="Calibri Light" panose="020F0302020204030204"/>
            </a:rPr>
            <a:t>for example</a:t>
          </a:r>
          <a:r>
            <a:rPr lang="en-US" sz="2600" kern="1200" dirty="0"/>
            <a:t>:</a:t>
          </a:r>
        </a:p>
      </dsp:txBody>
      <dsp:txXfrm>
        <a:off x="0" y="482"/>
        <a:ext cx="10515600" cy="563987"/>
      </dsp:txXfrm>
    </dsp:sp>
    <dsp:sp modelId="{623255D7-A984-4AD3-BA25-A72614B0EF25}">
      <dsp:nvSpPr>
        <dsp:cNvPr id="0" name=""/>
        <dsp:cNvSpPr/>
      </dsp:nvSpPr>
      <dsp:spPr>
        <a:xfrm>
          <a:off x="0" y="564469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988530-80B0-4AAF-8621-A661AABE1C67}">
      <dsp:nvSpPr>
        <dsp:cNvPr id="0" name=""/>
        <dsp:cNvSpPr/>
      </dsp:nvSpPr>
      <dsp:spPr>
        <a:xfrm>
          <a:off x="0" y="564469"/>
          <a:ext cx="10515600" cy="563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Geography</a:t>
          </a:r>
        </a:p>
      </dsp:txBody>
      <dsp:txXfrm>
        <a:off x="0" y="564469"/>
        <a:ext cx="10515600" cy="563987"/>
      </dsp:txXfrm>
    </dsp:sp>
    <dsp:sp modelId="{3787A220-8C66-4FBF-B1BB-38C2615D83BF}">
      <dsp:nvSpPr>
        <dsp:cNvPr id="0" name=""/>
        <dsp:cNvSpPr/>
      </dsp:nvSpPr>
      <dsp:spPr>
        <a:xfrm>
          <a:off x="0" y="1128456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A3E540-D506-44DD-B8F0-AAE7CBE9D1A2}">
      <dsp:nvSpPr>
        <dsp:cNvPr id="0" name=""/>
        <dsp:cNvSpPr/>
      </dsp:nvSpPr>
      <dsp:spPr>
        <a:xfrm>
          <a:off x="0" y="1128456"/>
          <a:ext cx="10515600" cy="563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ICT</a:t>
          </a:r>
        </a:p>
      </dsp:txBody>
      <dsp:txXfrm>
        <a:off x="0" y="1128456"/>
        <a:ext cx="10515600" cy="563987"/>
      </dsp:txXfrm>
    </dsp:sp>
    <dsp:sp modelId="{07F7AA07-E7B4-476D-9889-A85415494EA1}">
      <dsp:nvSpPr>
        <dsp:cNvPr id="0" name=""/>
        <dsp:cNvSpPr/>
      </dsp:nvSpPr>
      <dsp:spPr>
        <a:xfrm>
          <a:off x="0" y="1692444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9C2FE6-4E76-4A93-B07B-1CC450C61270}">
      <dsp:nvSpPr>
        <dsp:cNvPr id="0" name=""/>
        <dsp:cNvSpPr/>
      </dsp:nvSpPr>
      <dsp:spPr>
        <a:xfrm>
          <a:off x="0" y="1692444"/>
          <a:ext cx="10515600" cy="563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Languages</a:t>
          </a:r>
        </a:p>
      </dsp:txBody>
      <dsp:txXfrm>
        <a:off x="0" y="1692444"/>
        <a:ext cx="10515600" cy="563987"/>
      </dsp:txXfrm>
    </dsp:sp>
    <dsp:sp modelId="{B6F8395B-F966-4B6D-8197-A9A6473D18D4}">
      <dsp:nvSpPr>
        <dsp:cNvPr id="0" name=""/>
        <dsp:cNvSpPr/>
      </dsp:nvSpPr>
      <dsp:spPr>
        <a:xfrm>
          <a:off x="0" y="2256431"/>
          <a:ext cx="105156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82999D-8CA2-4182-B457-CBFD390D5BC3}">
      <dsp:nvSpPr>
        <dsp:cNvPr id="0" name=""/>
        <dsp:cNvSpPr/>
      </dsp:nvSpPr>
      <dsp:spPr>
        <a:xfrm>
          <a:off x="0" y="2256431"/>
          <a:ext cx="10515600" cy="563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Hospitality</a:t>
          </a:r>
        </a:p>
      </dsp:txBody>
      <dsp:txXfrm>
        <a:off x="0" y="2256431"/>
        <a:ext cx="10515600" cy="563987"/>
      </dsp:txXfrm>
    </dsp:sp>
    <dsp:sp modelId="{8675772D-454E-41A0-A5B1-E80BE22E1C68}">
      <dsp:nvSpPr>
        <dsp:cNvPr id="0" name=""/>
        <dsp:cNvSpPr/>
      </dsp:nvSpPr>
      <dsp:spPr>
        <a:xfrm>
          <a:off x="0" y="2820419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B05D2F-5A66-4B59-A0A8-E884CB8A3198}">
      <dsp:nvSpPr>
        <dsp:cNvPr id="0" name=""/>
        <dsp:cNvSpPr/>
      </dsp:nvSpPr>
      <dsp:spPr>
        <a:xfrm>
          <a:off x="0" y="2820419"/>
          <a:ext cx="10515600" cy="563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Media</a:t>
          </a:r>
        </a:p>
      </dsp:txBody>
      <dsp:txXfrm>
        <a:off x="0" y="2820419"/>
        <a:ext cx="10515600" cy="563987"/>
      </dsp:txXfrm>
    </dsp:sp>
    <dsp:sp modelId="{1E2E0C29-7292-435E-9DF6-9C7EEF23829A}">
      <dsp:nvSpPr>
        <dsp:cNvPr id="0" name=""/>
        <dsp:cNvSpPr/>
      </dsp:nvSpPr>
      <dsp:spPr>
        <a:xfrm>
          <a:off x="0" y="3384406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064EE5-0512-4240-A9A2-78CBE18E6F6B}">
      <dsp:nvSpPr>
        <dsp:cNvPr id="0" name=""/>
        <dsp:cNvSpPr/>
      </dsp:nvSpPr>
      <dsp:spPr>
        <a:xfrm>
          <a:off x="0" y="3384406"/>
          <a:ext cx="10515600" cy="563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Business Studies</a:t>
          </a:r>
        </a:p>
      </dsp:txBody>
      <dsp:txXfrm>
        <a:off x="0" y="3384406"/>
        <a:ext cx="10515600" cy="5639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8A8972-0C15-48B4-823B-F3BA6329D5EE}">
      <dsp:nvSpPr>
        <dsp:cNvPr id="0" name=""/>
        <dsp:cNvSpPr/>
      </dsp:nvSpPr>
      <dsp:spPr>
        <a:xfrm>
          <a:off x="0" y="27165"/>
          <a:ext cx="1660794" cy="99647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Air cabin crew</a:t>
          </a:r>
        </a:p>
      </dsp:txBody>
      <dsp:txXfrm>
        <a:off x="0" y="27165"/>
        <a:ext cx="1660794" cy="996476"/>
      </dsp:txXfrm>
    </dsp:sp>
    <dsp:sp modelId="{06DD1F52-97ED-48F2-9C0A-CEA86A186E16}">
      <dsp:nvSpPr>
        <dsp:cNvPr id="0" name=""/>
        <dsp:cNvSpPr/>
      </dsp:nvSpPr>
      <dsp:spPr>
        <a:xfrm>
          <a:off x="1826874" y="27165"/>
          <a:ext cx="1660794" cy="996476"/>
        </a:xfrm>
        <a:prstGeom prst="rect">
          <a:avLst/>
        </a:prstGeom>
        <a:gradFill rotWithShape="0">
          <a:gsLst>
            <a:gs pos="0">
              <a:schemeClr val="accent5">
                <a:hueOff val="-844818"/>
                <a:satOff val="-2177"/>
                <a:lumOff val="-1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44818"/>
                <a:satOff val="-2177"/>
                <a:lumOff val="-1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44818"/>
                <a:satOff val="-2177"/>
                <a:lumOff val="-1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Holiday representative</a:t>
          </a:r>
        </a:p>
      </dsp:txBody>
      <dsp:txXfrm>
        <a:off x="1826874" y="27165"/>
        <a:ext cx="1660794" cy="996476"/>
      </dsp:txXfrm>
    </dsp:sp>
    <dsp:sp modelId="{9499124A-31E9-41B2-82F5-BBB4ED8BF6A8}">
      <dsp:nvSpPr>
        <dsp:cNvPr id="0" name=""/>
        <dsp:cNvSpPr/>
      </dsp:nvSpPr>
      <dsp:spPr>
        <a:xfrm>
          <a:off x="3653748" y="27165"/>
          <a:ext cx="1660794" cy="996476"/>
        </a:xfrm>
        <a:prstGeom prst="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Hotel manager</a:t>
          </a:r>
        </a:p>
      </dsp:txBody>
      <dsp:txXfrm>
        <a:off x="3653748" y="27165"/>
        <a:ext cx="1660794" cy="996476"/>
      </dsp:txXfrm>
    </dsp:sp>
    <dsp:sp modelId="{21CC38D6-FEC1-4E6E-8218-CE6A6B098BC0}">
      <dsp:nvSpPr>
        <dsp:cNvPr id="0" name=""/>
        <dsp:cNvSpPr/>
      </dsp:nvSpPr>
      <dsp:spPr>
        <a:xfrm>
          <a:off x="0" y="1189721"/>
          <a:ext cx="1660794" cy="996476"/>
        </a:xfrm>
        <a:prstGeom prst="rect">
          <a:avLst/>
        </a:prstGeom>
        <a:gradFill rotWithShape="0">
          <a:gsLst>
            <a:gs pos="0">
              <a:schemeClr val="accent5">
                <a:hueOff val="-2534453"/>
                <a:satOff val="-6532"/>
                <a:lumOff val="-4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534453"/>
                <a:satOff val="-6532"/>
                <a:lumOff val="-4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534453"/>
                <a:satOff val="-6532"/>
                <a:lumOff val="-4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Tour manager</a:t>
          </a:r>
        </a:p>
      </dsp:txBody>
      <dsp:txXfrm>
        <a:off x="0" y="1189721"/>
        <a:ext cx="1660794" cy="996476"/>
      </dsp:txXfrm>
    </dsp:sp>
    <dsp:sp modelId="{D34A2F9E-0364-4DB5-9BE9-A4524A84BF99}">
      <dsp:nvSpPr>
        <dsp:cNvPr id="0" name=""/>
        <dsp:cNvSpPr/>
      </dsp:nvSpPr>
      <dsp:spPr>
        <a:xfrm>
          <a:off x="1826874" y="1189721"/>
          <a:ext cx="1660794" cy="996476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Tourism officer</a:t>
          </a:r>
        </a:p>
      </dsp:txBody>
      <dsp:txXfrm>
        <a:off x="1826874" y="1189721"/>
        <a:ext cx="1660794" cy="996476"/>
      </dsp:txXfrm>
    </dsp:sp>
    <dsp:sp modelId="{038AF172-B71E-4178-8CC5-87790463CC54}">
      <dsp:nvSpPr>
        <dsp:cNvPr id="0" name=""/>
        <dsp:cNvSpPr/>
      </dsp:nvSpPr>
      <dsp:spPr>
        <a:xfrm>
          <a:off x="3653748" y="1189721"/>
          <a:ext cx="1660794" cy="996476"/>
        </a:xfrm>
        <a:prstGeom prst="rect">
          <a:avLst/>
        </a:prstGeom>
        <a:gradFill rotWithShape="0">
          <a:gsLst>
            <a:gs pos="0">
              <a:schemeClr val="accent5">
                <a:hueOff val="-4224089"/>
                <a:satOff val="-10887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224089"/>
                <a:satOff val="-10887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224089"/>
                <a:satOff val="-10887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On-line travel agent</a:t>
          </a:r>
        </a:p>
      </dsp:txBody>
      <dsp:txXfrm>
        <a:off x="3653748" y="1189721"/>
        <a:ext cx="1660794" cy="996476"/>
      </dsp:txXfrm>
    </dsp:sp>
    <dsp:sp modelId="{0DFB1BD4-C2D2-40A2-B8E0-279EC01C4A1C}">
      <dsp:nvSpPr>
        <dsp:cNvPr id="0" name=""/>
        <dsp:cNvSpPr/>
      </dsp:nvSpPr>
      <dsp:spPr>
        <a:xfrm>
          <a:off x="0" y="2352277"/>
          <a:ext cx="1660794" cy="996476"/>
        </a:xfrm>
        <a:prstGeom prst="rect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Influencer marketer</a:t>
          </a:r>
        </a:p>
      </dsp:txBody>
      <dsp:txXfrm>
        <a:off x="0" y="2352277"/>
        <a:ext cx="1660794" cy="996476"/>
      </dsp:txXfrm>
    </dsp:sp>
    <dsp:sp modelId="{AA2D11D0-6077-4779-A678-423FE9259461}">
      <dsp:nvSpPr>
        <dsp:cNvPr id="0" name=""/>
        <dsp:cNvSpPr/>
      </dsp:nvSpPr>
      <dsp:spPr>
        <a:xfrm>
          <a:off x="1826874" y="2352277"/>
          <a:ext cx="1660794" cy="996476"/>
        </a:xfrm>
        <a:prstGeom prst="rect">
          <a:avLst/>
        </a:prstGeom>
        <a:gradFill rotWithShape="0">
          <a:gsLst>
            <a:gs pos="0">
              <a:schemeClr val="accent5">
                <a:hueOff val="-5913725"/>
                <a:satOff val="-15242"/>
                <a:lumOff val="-10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913725"/>
                <a:satOff val="-15242"/>
                <a:lumOff val="-10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913725"/>
                <a:satOff val="-15242"/>
                <a:lumOff val="-10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Smart technology developer</a:t>
          </a:r>
        </a:p>
      </dsp:txBody>
      <dsp:txXfrm>
        <a:off x="1826874" y="2352277"/>
        <a:ext cx="1660794" cy="996476"/>
      </dsp:txXfrm>
    </dsp:sp>
    <dsp:sp modelId="{84FC1D61-BDA3-4F98-878D-E43E6A531E3E}">
      <dsp:nvSpPr>
        <dsp:cNvPr id="0" name=""/>
        <dsp:cNvSpPr/>
      </dsp:nvSpPr>
      <dsp:spPr>
        <a:xfrm>
          <a:off x="3653748" y="2352277"/>
          <a:ext cx="1660794" cy="996476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Sustainability consultant</a:t>
          </a:r>
        </a:p>
      </dsp:txBody>
      <dsp:txXfrm>
        <a:off x="3653748" y="2352277"/>
        <a:ext cx="1660794" cy="9964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hyperlink" Target="https://africalive.net/article/where-does-the-mauritian-tourist-dollar-go/" TargetMode="Externa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joer.org/evaluation-of-open-educational-resources-among-students-in-blended-research-methods-and-statistics-coursework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nofaq.org/posts/2020/06/5-email-writing-tips-to-boost-conversions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mail:gmaguire221@c2ken.ne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aul-barford.blogspot.com/2020/03/virus-could-cost-millions-of-tourism.html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vellerspoint.com/guide/Hainan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water, nature, outdoor, reef&#10;&#10;Description automatically generated">
            <a:extLst>
              <a:ext uri="{FF2B5EF4-FFF2-40B4-BE49-F238E27FC236}">
                <a16:creationId xmlns:a16="http://schemas.microsoft.com/office/drawing/2014/main" id="{F25D10A9-9CCD-49FA-848D-0110035566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t="27391" r="-1" b="11620"/>
          <a:stretch/>
        </p:blipFill>
        <p:spPr>
          <a:xfrm>
            <a:off x="4693921" y="4499635"/>
            <a:ext cx="7498080" cy="2286478"/>
          </a:xfrm>
          <a:prstGeom prst="rect">
            <a:avLst/>
          </a:prstGeom>
        </p:spPr>
      </p:pic>
      <p:pic>
        <p:nvPicPr>
          <p:cNvPr id="7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5B83BF71-EB94-4F95-A60C-3981629726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382" r="1" b="8573"/>
          <a:stretch/>
        </p:blipFill>
        <p:spPr>
          <a:xfrm>
            <a:off x="5669281" y="2285999"/>
            <a:ext cx="6522720" cy="2286000"/>
          </a:xfrm>
          <a:prstGeom prst="rect">
            <a:avLst/>
          </a:prstGeom>
        </p:spPr>
      </p:pic>
      <p:pic>
        <p:nvPicPr>
          <p:cNvPr id="8" name="Picture 4" descr="A group of hot air balloons&#10;&#10;Description automatically generated">
            <a:extLst>
              <a:ext uri="{FF2B5EF4-FFF2-40B4-BE49-F238E27FC236}">
                <a16:creationId xmlns:a16="http://schemas.microsoft.com/office/drawing/2014/main" id="{B7610125-360D-49D5-9AF9-25DC299880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0416" b="-1"/>
          <a:stretch/>
        </p:blipFill>
        <p:spPr>
          <a:xfrm>
            <a:off x="4969066" y="-1"/>
            <a:ext cx="7237311" cy="2286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D3B67387-E1AF-4422-A3BE-470F36AAD9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4">
            <a:extLst>
              <a:ext uri="{FF2B5EF4-FFF2-40B4-BE49-F238E27FC236}">
                <a16:creationId xmlns:a16="http://schemas.microsoft.com/office/drawing/2014/main" id="{BFDB170C-F1C9-479A-B799-7374CFFFF7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4672" y="2600325"/>
            <a:ext cx="4948428" cy="2651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5400" b="1" kern="1200">
                <a:latin typeface="Candara"/>
              </a:rPr>
              <a:t>Welcome</a:t>
            </a:r>
            <a:r>
              <a:rPr lang="en-US" sz="5400" b="1">
                <a:latin typeface="Candara"/>
              </a:rPr>
              <a:t> to Travel and Tourism at NCIC</a:t>
            </a:r>
            <a:endParaRPr lang="en-US" sz="5400" b="1" kern="1200">
              <a:latin typeface="+mj-lt"/>
              <a:ea typeface="+mj-ea"/>
              <a:cs typeface="+mj-cs"/>
            </a:endParaRPr>
          </a:p>
        </p:txBody>
      </p:sp>
      <p:pic>
        <p:nvPicPr>
          <p:cNvPr id="3" name="2021-01-09_-_Feeling_Free_-_www.FesliyanStudios.com_David_Rend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6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, mountain, outdoor, water&#10;&#10;Description automatically generated">
            <a:extLst>
              <a:ext uri="{FF2B5EF4-FFF2-40B4-BE49-F238E27FC236}">
                <a16:creationId xmlns:a16="http://schemas.microsoft.com/office/drawing/2014/main" id="{5B773D35-08DC-41EA-819E-8ADE3EF2E3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6657" y="643467"/>
            <a:ext cx="371868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667ED4-AAC7-4DEC-9E83-7B85E173C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>
                <a:latin typeface="Candara"/>
                <a:cs typeface="Calibri Light"/>
              </a:rPr>
              <a:t>Subject links</a:t>
            </a:r>
            <a:endParaRPr lang="en-US" sz="5400" b="1">
              <a:latin typeface="Candara"/>
            </a:endParaRPr>
          </a:p>
        </p:txBody>
      </p:sp>
      <p:sp>
        <p:nvSpPr>
          <p:cNvPr id="4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Content Placeholder 2">
            <a:extLst>
              <a:ext uri="{FF2B5EF4-FFF2-40B4-BE49-F238E27FC236}">
                <a16:creationId xmlns:a16="http://schemas.microsoft.com/office/drawing/2014/main" id="{AC1E0DC2-FAAF-47B1-9D59-C41744C304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4663589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431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2CC539D-D3BC-440A-ADA7-5F58E02C2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178" b="41275"/>
          <a:stretch/>
        </p:blipFill>
        <p:spPr>
          <a:xfrm>
            <a:off x="1280667" y="677668"/>
            <a:ext cx="9630666" cy="54172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5" name="Graphic 212">
            <a:extLst>
              <a:ext uri="{FF2B5EF4-FFF2-40B4-BE49-F238E27FC236}">
                <a16:creationId xmlns:a16="http://schemas.microsoft.com/office/drawing/2014/main" id="{7BD8AB83-2763-4392-B4B9-049CDF1F6E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7" name="Graphic 212">
            <a:extLst>
              <a:ext uri="{FF2B5EF4-FFF2-40B4-BE49-F238E27FC236}">
                <a16:creationId xmlns:a16="http://schemas.microsoft.com/office/drawing/2014/main" id="{480F071C-C35C-4CE1-8EE5-8ED96E2F4E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D97FAB4-59E0-4E65-B50B-867B14D2A0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D578F4B-2751-4FC2-8853-FAC5C59139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lane on tarmac">
            <a:extLst>
              <a:ext uri="{FF2B5EF4-FFF2-40B4-BE49-F238E27FC236}">
                <a16:creationId xmlns:a16="http://schemas.microsoft.com/office/drawing/2014/main" id="{F5674CA6-D46D-4A8A-88DF-4A395BE614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t="4185" r="-1" b="1152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AA68BA-7EEB-4DCE-B1B5-5FA97058A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7970" y="803325"/>
            <a:ext cx="626344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latin typeface="Candara"/>
                <a:cs typeface="Calibri Light"/>
              </a:rPr>
              <a:t>Potential career opportunities in Travel and Tourism</a:t>
            </a:r>
            <a:r>
              <a:rPr lang="en-US" sz="2800" dirty="0">
                <a:cs typeface="Calibri Light"/>
              </a:rPr>
              <a:t/>
            </a:r>
            <a:br>
              <a:rPr lang="en-US" sz="2800" dirty="0">
                <a:cs typeface="Calibri Light"/>
              </a:rPr>
            </a:br>
            <a:endParaRPr lang="en-US" sz="2800">
              <a:cs typeface="Calibri Light" panose="020F0302020204030204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8" descr="Free Images : african american, african descent, afro ...">
            <a:extLst>
              <a:ext uri="{FF2B5EF4-FFF2-40B4-BE49-F238E27FC236}">
                <a16:creationId xmlns:a16="http://schemas.microsoft.com/office/drawing/2014/main" id="{87559C85-BE16-4314-9AEA-0EADDB138A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12" r="16455" b="2"/>
          <a:stretch/>
        </p:blipFill>
        <p:spPr>
          <a:xfrm>
            <a:off x="-2315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067519" h="5265942">
                <a:moveTo>
                  <a:pt x="0" y="0"/>
                </a:moveTo>
                <a:lnTo>
                  <a:pt x="4097786" y="0"/>
                </a:lnTo>
                <a:lnTo>
                  <a:pt x="4176264" y="71326"/>
                </a:lnTo>
                <a:cubicBezTo>
                  <a:pt x="4726927" y="621989"/>
                  <a:pt x="5067519" y="1382723"/>
                  <a:pt x="5067519" y="2223006"/>
                </a:cubicBezTo>
                <a:cubicBezTo>
                  <a:pt x="5067519" y="3903573"/>
                  <a:pt x="3705150" y="5265942"/>
                  <a:pt x="2024583" y="5265942"/>
                </a:cubicBezTo>
                <a:cubicBezTo>
                  <a:pt x="1315594" y="5265942"/>
                  <a:pt x="663237" y="5023470"/>
                  <a:pt x="145914" y="4616926"/>
                </a:cubicBezTo>
                <a:lnTo>
                  <a:pt x="0" y="4489006"/>
                </a:lnTo>
                <a:close/>
              </a:path>
            </a:pathLst>
          </a:custGeom>
        </p:spPr>
      </p:pic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360AE146-F01A-4E9F-98C7-461BB3DDCE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2879832"/>
              </p:ext>
            </p:extLst>
          </p:nvPr>
        </p:nvGraphicFramePr>
        <p:xfrm>
          <a:off x="6053667" y="2279018"/>
          <a:ext cx="5314543" cy="337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83547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43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F240417-15A5-4F88-B42D-D87791CEAE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11" r="-1" b="-1"/>
          <a:stretch/>
        </p:blipFill>
        <p:spPr>
          <a:xfrm>
            <a:off x="3649150" y="643467"/>
            <a:ext cx="48936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93E52AF-A32D-45C7-837C-FB05DC83FE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t="9091" r="1151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8B119B-BDF4-495A-ABC0-437185FAE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en-US" sz="3700" b="1">
                <a:latin typeface="Candara"/>
                <a:ea typeface="+mj-lt"/>
                <a:cs typeface="+mj-lt"/>
              </a:rPr>
              <a:t>How can you ensure you succeed in Travel and Tourism?</a:t>
            </a:r>
            <a:endParaRPr lang="en-US" sz="3700" b="1">
              <a:latin typeface="Candar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129FD-3721-464A-B300-EFD10772F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latin typeface="Candara"/>
                <a:ea typeface="+mn-lt"/>
                <a:cs typeface="+mn-lt"/>
              </a:rPr>
              <a:t>You need to have good attendance. As we use class time to continue with coursework, any missed classes means that you will have to catch up in your own time.</a:t>
            </a:r>
          </a:p>
          <a:p>
            <a:r>
              <a:rPr lang="en-US" sz="2400" dirty="0">
                <a:latin typeface="Candara"/>
                <a:ea typeface="+mn-lt"/>
                <a:cs typeface="+mn-lt"/>
              </a:rPr>
              <a:t>Ideally you need to be able to access work at home on a computer.</a:t>
            </a:r>
          </a:p>
          <a:p>
            <a:r>
              <a:rPr lang="en-US" sz="2400" dirty="0">
                <a:latin typeface="Candara"/>
                <a:ea typeface="+mn-lt"/>
                <a:cs typeface="+mn-lt"/>
              </a:rPr>
              <a:t>You need to try to keep up to date with news in the Travel industry- it will help you a lot with your coursework!</a:t>
            </a:r>
          </a:p>
          <a:p>
            <a:endParaRPr lang="en-US" sz="2400" dirty="0">
              <a:latin typeface="Candara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9559DB-D33B-410D-8BBA-281048C9366D}"/>
              </a:ext>
            </a:extLst>
          </p:cNvPr>
          <p:cNvSpPr txBox="1"/>
          <p:nvPr/>
        </p:nvSpPr>
        <p:spPr>
          <a:xfrm>
            <a:off x="9990756" y="6657945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534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B9D7592-240C-4502-B009-2BD8AFDB60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11133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BB20BB-0EAE-4852-A74C-856ACE671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en-US" sz="3600" b="1">
                <a:latin typeface="Candara"/>
                <a:cs typeface="Calibri Light"/>
              </a:rPr>
              <a:t>Who can you contact for more information?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22B07-F7AB-4E4F-AE56-5C7F10B91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err="1">
                <a:latin typeface="Candara"/>
                <a:ea typeface="+mn-lt"/>
                <a:cs typeface="+mn-lt"/>
              </a:rPr>
              <a:t>Mrs</a:t>
            </a:r>
            <a:r>
              <a:rPr lang="en-US" dirty="0">
                <a:latin typeface="Candara"/>
                <a:ea typeface="+mn-lt"/>
                <a:cs typeface="+mn-lt"/>
              </a:rPr>
              <a:t> Maguire is the Travel and Tourism Head of Department. </a:t>
            </a:r>
          </a:p>
          <a:p>
            <a:r>
              <a:rPr lang="en-US" dirty="0">
                <a:latin typeface="Candara"/>
                <a:ea typeface="+mn-lt"/>
                <a:cs typeface="+mn-lt"/>
              </a:rPr>
              <a:t>If you have any queries, you can contact </a:t>
            </a:r>
            <a:r>
              <a:rPr lang="en-US" dirty="0" err="1">
                <a:latin typeface="Candara"/>
                <a:ea typeface="+mn-lt"/>
                <a:cs typeface="+mn-lt"/>
              </a:rPr>
              <a:t>Mrs</a:t>
            </a:r>
            <a:r>
              <a:rPr lang="en-US" dirty="0">
                <a:latin typeface="Candara"/>
                <a:ea typeface="+mn-lt"/>
                <a:cs typeface="+mn-lt"/>
              </a:rPr>
              <a:t> Maguire via email: </a:t>
            </a:r>
            <a:r>
              <a:rPr lang="en-US" dirty="0">
                <a:latin typeface="Candara"/>
                <a:ea typeface="+mn-lt"/>
                <a:cs typeface="+mn-lt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gmaguire221@c2ken.net</a:t>
            </a:r>
            <a:r>
              <a:rPr lang="en-US" dirty="0">
                <a:latin typeface="Candara"/>
                <a:ea typeface="+mn-lt"/>
                <a:cs typeface="+mn-lt"/>
              </a:rPr>
              <a:t> or by phone at School.</a:t>
            </a:r>
            <a:endParaRPr lang="en-US" dirty="0">
              <a:latin typeface="Candar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3517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3AB493-02AC-45D9-A817-9F47921C1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Wondering if you should study Travel and Tourism at NCIC? 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D95A4A68-165A-45A8-8081-11F7B0724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266" r="4893"/>
          <a:stretch/>
        </p:blipFill>
        <p:spPr>
          <a:xfrm>
            <a:off x="6028764" y="382384"/>
            <a:ext cx="5374261" cy="611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1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decorated, bedclothes&#10;&#10;Description automatically generated">
            <a:extLst>
              <a:ext uri="{FF2B5EF4-FFF2-40B4-BE49-F238E27FC236}">
                <a16:creationId xmlns:a16="http://schemas.microsoft.com/office/drawing/2014/main" id="{CA7482DD-DA09-4B16-8AB9-B63ACEB8EC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t="9091" r="1515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C86F8C8-F2D2-4E02-A431-86610D8E1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208943"/>
            <a:ext cx="6619811" cy="17762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latin typeface="Candara"/>
              </a:rPr>
              <a:t>BTEC LEVEL 2 </a:t>
            </a:r>
            <a:br>
              <a:rPr lang="en-US" sz="4000" b="1" dirty="0">
                <a:latin typeface="Candara"/>
              </a:rPr>
            </a:br>
            <a:r>
              <a:rPr lang="en-US" sz="4000" b="1" dirty="0">
                <a:latin typeface="Candara"/>
              </a:rPr>
              <a:t>AWARD/ CERTIFCATE</a:t>
            </a:r>
            <a:endParaRPr lang="en-US"/>
          </a:p>
          <a:p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4E78D-C695-4BDD-928F-D7D8BB0F2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andara"/>
              </a:rPr>
              <a:t>Travel and Tourism is an ideal course for anyone with an interest in developing skills for work. </a:t>
            </a:r>
            <a:endParaRPr lang="en-US" dirty="0">
              <a:latin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 dirty="0">
                <a:latin typeface="Candara"/>
              </a:rPr>
              <a:t>It’s not just about tourism. We investigate business organisations and structures and how businesses can be successful. </a:t>
            </a:r>
            <a:endParaRPr lang="en-US" dirty="0">
              <a:latin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latin typeface="Candara"/>
              </a:rPr>
              <a:t>We focus on customer service skills which are vital to any customer facing job in any industry.</a:t>
            </a:r>
            <a:endParaRPr lang="en-US" dirty="0">
              <a:latin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latin typeface="Candara"/>
              </a:rPr>
              <a:t>Most of the course is independent research and presentation so you will need to be able to work independently on a computer. 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22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, nature, sunset&#10;&#10;Description automatically generated">
            <a:extLst>
              <a:ext uri="{FF2B5EF4-FFF2-40B4-BE49-F238E27FC236}">
                <a16:creationId xmlns:a16="http://schemas.microsoft.com/office/drawing/2014/main" id="{89903AFB-8C4B-4DE1-AEB4-069A553B1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0" b="1"/>
          <a:stretch/>
        </p:blipFill>
        <p:spPr>
          <a:xfrm>
            <a:off x="1280667" y="677668"/>
            <a:ext cx="9630666" cy="54172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5" name="Graphic 212">
            <a:extLst>
              <a:ext uri="{FF2B5EF4-FFF2-40B4-BE49-F238E27FC236}">
                <a16:creationId xmlns:a16="http://schemas.microsoft.com/office/drawing/2014/main" id="{7BD8AB83-2763-4392-B4B9-049CDF1F6E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7" name="Graphic 212">
            <a:extLst>
              <a:ext uri="{FF2B5EF4-FFF2-40B4-BE49-F238E27FC236}">
                <a16:creationId xmlns:a16="http://schemas.microsoft.com/office/drawing/2014/main" id="{480F071C-C35C-4CE1-8EE5-8ED96E2F4E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D97FAB4-59E0-4E65-B50B-867B14D2A0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D578F4B-2751-4FC2-8853-FAC5C59139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3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905951-AF9C-4C41-BC01-4E6E01E2F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876" y="329184"/>
            <a:ext cx="7084996" cy="1783080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latin typeface="Candara"/>
                <a:cs typeface="Calibri Light"/>
              </a:rPr>
              <a:t>Overview of the course</a:t>
            </a:r>
            <a:endParaRPr lang="en-US" sz="5400" b="1" dirty="0">
              <a:latin typeface="Candara"/>
            </a:endParaRPr>
          </a:p>
        </p:txBody>
      </p:sp>
      <p:pic>
        <p:nvPicPr>
          <p:cNvPr id="4" name="Picture 4" descr="Free Images : landscape, coast, water, horizon, mountain ...">
            <a:extLst>
              <a:ext uri="{FF2B5EF4-FFF2-40B4-BE49-F238E27FC236}">
                <a16:creationId xmlns:a16="http://schemas.microsoft.com/office/drawing/2014/main" id="{A3CADC78-DEA1-4722-993B-E6B467EE2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" r="5467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AEDC2-51E7-48C9-8A42-76EE7F1FB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0178" y="2117152"/>
            <a:ext cx="7214392" cy="407333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dirty="0">
              <a:latin typeface="Candara"/>
              <a:cs typeface="Calibri" panose="020F0502020204030204"/>
            </a:endParaRPr>
          </a:p>
          <a:p>
            <a:r>
              <a:rPr lang="en-US" sz="2400" dirty="0">
                <a:latin typeface="Candara"/>
                <a:ea typeface="+mn-lt"/>
                <a:cs typeface="+mn-lt"/>
              </a:rPr>
              <a:t> 75% coursework, 25% externally moderated exam.</a:t>
            </a:r>
            <a:endParaRPr lang="en-US" sz="2400" dirty="0">
              <a:latin typeface="Candara"/>
              <a:cs typeface="Calibri"/>
            </a:endParaRPr>
          </a:p>
          <a:p>
            <a:r>
              <a:rPr lang="en-US" sz="2400" dirty="0">
                <a:latin typeface="Candara"/>
                <a:ea typeface="+mn-lt"/>
                <a:cs typeface="+mn-lt"/>
              </a:rPr>
              <a:t>For </a:t>
            </a:r>
            <a:r>
              <a:rPr lang="en-US" sz="2400" b="1" dirty="0">
                <a:latin typeface="Candara"/>
                <a:ea typeface="+mn-lt"/>
                <a:cs typeface="+mn-lt"/>
              </a:rPr>
              <a:t>Single Award</a:t>
            </a:r>
            <a:r>
              <a:rPr lang="en-US" sz="2400" dirty="0">
                <a:latin typeface="Candara"/>
                <a:ea typeface="+mn-lt"/>
                <a:cs typeface="+mn-lt"/>
              </a:rPr>
              <a:t> Travel and Tourism , there are a total of four units to be covered within the two-year course. This is worth </a:t>
            </a:r>
            <a:r>
              <a:rPr lang="en-US" sz="2400" b="1" dirty="0">
                <a:latin typeface="Candara"/>
                <a:ea typeface="+mn-lt"/>
                <a:cs typeface="+mn-lt"/>
              </a:rPr>
              <a:t>ONE GCSE.</a:t>
            </a:r>
            <a:endParaRPr lang="en-US" sz="2400" b="1" dirty="0">
              <a:latin typeface="Candara"/>
              <a:cs typeface="Calibri"/>
            </a:endParaRPr>
          </a:p>
          <a:p>
            <a:r>
              <a:rPr lang="en-US" sz="2400" dirty="0">
                <a:latin typeface="Candara"/>
                <a:cs typeface="Calibri"/>
              </a:rPr>
              <a:t>For </a:t>
            </a:r>
            <a:r>
              <a:rPr lang="en-US" sz="2400" b="1" dirty="0">
                <a:latin typeface="Candara"/>
                <a:cs typeface="Calibri"/>
              </a:rPr>
              <a:t>Double Award</a:t>
            </a:r>
            <a:r>
              <a:rPr lang="en-US" sz="2400" dirty="0">
                <a:latin typeface="Candara"/>
                <a:cs typeface="Calibri"/>
              </a:rPr>
              <a:t> Travel and Tourism, there are eight units in total to be covered within the two-year course. This is worth </a:t>
            </a:r>
            <a:r>
              <a:rPr lang="en-US" sz="2400" b="1" dirty="0">
                <a:latin typeface="Candara"/>
                <a:cs typeface="Calibri"/>
              </a:rPr>
              <a:t>TWO GCSEs</a:t>
            </a:r>
          </a:p>
          <a:p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515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64D29FB-BDEB-4F1C-A55D-20C20AB72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1729" y="643467"/>
            <a:ext cx="3969384" cy="5571066"/>
          </a:xfrm>
          <a:prstGeom prst="rect">
            <a:avLst/>
          </a:prstGeom>
        </p:spPr>
      </p:pic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B18CDC25-83E5-4B19-A130-2E2EB9A3F2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87" r="-1" b="27690"/>
          <a:stretch/>
        </p:blipFill>
        <p:spPr>
          <a:xfrm>
            <a:off x="767860" y="643467"/>
            <a:ext cx="487642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5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55D000-CDBB-4C1A-9A34-3302CEB3C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 b="1">
                <a:latin typeface="Candara"/>
                <a:cs typeface="Calibri Light"/>
              </a:rPr>
              <a:t>Single Award: course content </a:t>
            </a:r>
            <a:r>
              <a:rPr lang="en-US" sz="4200" b="1" dirty="0">
                <a:latin typeface="Candara"/>
                <a:cs typeface="Calibri Light"/>
              </a:rPr>
              <a:t/>
            </a:r>
            <a:br>
              <a:rPr lang="en-US" sz="4200" b="1" dirty="0">
                <a:latin typeface="Candara"/>
                <a:cs typeface="Calibri Light"/>
              </a:rPr>
            </a:br>
            <a:endParaRPr lang="en-US" sz="4200" b="1">
              <a:latin typeface="Candara"/>
              <a:cs typeface="Calibri Light"/>
            </a:endParaRPr>
          </a:p>
        </p:txBody>
      </p:sp>
      <p:sp>
        <p:nvSpPr>
          <p:cNvPr id="7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951D0-4B7F-4E36-8F3B-E0D67CF76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b="1" u="sng" dirty="0">
                <a:latin typeface="Candara"/>
                <a:ea typeface="+mn-lt"/>
                <a:cs typeface="+mn-lt"/>
              </a:rPr>
              <a:t>YEAR 11:</a:t>
            </a:r>
            <a:endParaRPr lang="en-US" sz="2000" b="1" dirty="0">
              <a:latin typeface="Candara"/>
              <a:cs typeface="Calibri" panose="020F0502020204030204"/>
            </a:endParaRPr>
          </a:p>
          <a:p>
            <a:r>
              <a:rPr lang="en-US" sz="2000" dirty="0">
                <a:latin typeface="Candara"/>
                <a:ea typeface="+mn-lt"/>
                <a:cs typeface="+mn-lt"/>
              </a:rPr>
              <a:t>The UK Travel and Tourism Sector</a:t>
            </a:r>
            <a:endParaRPr lang="en-US" sz="2000" dirty="0">
              <a:latin typeface="Candara"/>
              <a:cs typeface="Calibri"/>
            </a:endParaRPr>
          </a:p>
          <a:p>
            <a:r>
              <a:rPr lang="en-US" sz="2000" dirty="0">
                <a:latin typeface="Candara"/>
                <a:ea typeface="+mn-lt"/>
                <a:cs typeface="+mn-lt"/>
              </a:rPr>
              <a:t>International Travel destinations</a:t>
            </a:r>
            <a:endParaRPr lang="en-US" sz="2000" dirty="0">
              <a:latin typeface="Candara"/>
              <a:cs typeface="Calibri"/>
            </a:endParaRPr>
          </a:p>
          <a:p>
            <a:pPr marL="0" indent="0">
              <a:buNone/>
            </a:pPr>
            <a:r>
              <a:rPr lang="en-US" sz="2000" b="1" u="sng" dirty="0">
                <a:latin typeface="Candara"/>
                <a:ea typeface="+mn-lt"/>
                <a:cs typeface="+mn-lt"/>
              </a:rPr>
              <a:t>YEAR 12:</a:t>
            </a:r>
            <a:endParaRPr lang="en-US" sz="2000" b="1" dirty="0">
              <a:latin typeface="Candara"/>
              <a:cs typeface="Calibri"/>
            </a:endParaRPr>
          </a:p>
          <a:p>
            <a:r>
              <a:rPr lang="en-US" sz="2000" dirty="0">
                <a:latin typeface="Candara"/>
                <a:ea typeface="+mn-lt"/>
                <a:cs typeface="+mn-lt"/>
              </a:rPr>
              <a:t>Customer Service in Travel and Tourism</a:t>
            </a:r>
            <a:endParaRPr lang="en-US" sz="2000" dirty="0">
              <a:latin typeface="Candara"/>
              <a:cs typeface="Calibri"/>
            </a:endParaRPr>
          </a:p>
          <a:p>
            <a:r>
              <a:rPr lang="en-US" sz="2000" dirty="0">
                <a:latin typeface="Candara"/>
                <a:ea typeface="+mn-lt"/>
                <a:cs typeface="+mn-lt"/>
              </a:rPr>
              <a:t> UK Travel and Tourism destinations</a:t>
            </a:r>
            <a:endParaRPr lang="en-US" sz="2000" dirty="0">
              <a:latin typeface="Candara"/>
            </a:endParaRPr>
          </a:p>
          <a:p>
            <a:endParaRPr lang="en-US" sz="2000" dirty="0">
              <a:cs typeface="Calibri"/>
            </a:endParaRPr>
          </a:p>
        </p:txBody>
      </p:sp>
      <p:pic>
        <p:nvPicPr>
          <p:cNvPr id="4" name="Picture 4" descr="Free Images : water, architecture, sky, night, building ...">
            <a:extLst>
              <a:ext uri="{FF2B5EF4-FFF2-40B4-BE49-F238E27FC236}">
                <a16:creationId xmlns:a16="http://schemas.microsoft.com/office/drawing/2014/main" id="{8A0E430C-8423-44AF-BCE4-3A760E3176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9" r="2185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9049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63281F2-284E-4FB7-99BD-0C2249F3D1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618" r="1" b="16393"/>
          <a:stretch/>
        </p:blipFill>
        <p:spPr>
          <a:xfrm>
            <a:off x="1280667" y="677668"/>
            <a:ext cx="9630666" cy="54172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5" name="Graphic 212">
            <a:extLst>
              <a:ext uri="{FF2B5EF4-FFF2-40B4-BE49-F238E27FC236}">
                <a16:creationId xmlns:a16="http://schemas.microsoft.com/office/drawing/2014/main" id="{7BD8AB83-2763-4392-B4B9-049CDF1F6E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7" name="Graphic 212">
            <a:extLst>
              <a:ext uri="{FF2B5EF4-FFF2-40B4-BE49-F238E27FC236}">
                <a16:creationId xmlns:a16="http://schemas.microsoft.com/office/drawing/2014/main" id="{480F071C-C35C-4CE1-8EE5-8ED96E2F4E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D97FAB4-59E0-4E65-B50B-867B14D2A0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D578F4B-2751-4FC2-8853-FAC5C59139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6491F-033C-4640-85BF-49331EAF7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b="1">
                <a:latin typeface="Candara"/>
                <a:cs typeface="Calibri Light"/>
              </a:rPr>
              <a:t>Double Award: course content</a:t>
            </a:r>
          </a:p>
        </p:txBody>
      </p:sp>
      <p:pic>
        <p:nvPicPr>
          <p:cNvPr id="6" name="Picture 6" descr="A picture containing water, sky, outdoor, pier&#10;&#10;Description automatically generated">
            <a:extLst>
              <a:ext uri="{FF2B5EF4-FFF2-40B4-BE49-F238E27FC236}">
                <a16:creationId xmlns:a16="http://schemas.microsoft.com/office/drawing/2014/main" id="{884C41D8-9D8E-4C05-9467-E5ACE99FDC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28639" r="2042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807AD-29B8-4A51-BA03-3181AD7AC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Candara"/>
                <a:cs typeface="Calibri"/>
              </a:rPr>
              <a:t>You will study the same units as the Single Award class, plus:</a:t>
            </a:r>
          </a:p>
          <a:p>
            <a:r>
              <a:rPr lang="en-US" sz="2200" b="1" dirty="0">
                <a:latin typeface="Candara"/>
                <a:cs typeface="Calibri"/>
              </a:rPr>
              <a:t> </a:t>
            </a:r>
            <a:r>
              <a:rPr lang="en-US" sz="2200" b="1" u="sng" dirty="0">
                <a:latin typeface="Candara"/>
                <a:cs typeface="Calibri"/>
              </a:rPr>
              <a:t>YEAR 11:</a:t>
            </a:r>
            <a:endParaRPr lang="en-US" sz="2200" b="1" dirty="0">
              <a:latin typeface="Candara"/>
              <a:ea typeface="+mn-lt"/>
              <a:cs typeface="+mn-lt"/>
            </a:endParaRPr>
          </a:p>
          <a:p>
            <a:r>
              <a:rPr lang="en-US" sz="2200" dirty="0">
                <a:latin typeface="Candara"/>
                <a:ea typeface="+mn-lt"/>
                <a:cs typeface="+mn-lt"/>
              </a:rPr>
              <a:t> Airports and Airlines</a:t>
            </a:r>
            <a:endParaRPr lang="en-US" sz="2200" u="sng" dirty="0">
              <a:latin typeface="Candara"/>
              <a:cs typeface="Calibri"/>
            </a:endParaRPr>
          </a:p>
          <a:p>
            <a:r>
              <a:rPr lang="en-US" sz="2200" dirty="0">
                <a:latin typeface="Candara"/>
                <a:cs typeface="Calibri"/>
              </a:rPr>
              <a:t>Travel and Tourism employment opportunities</a:t>
            </a:r>
            <a:endParaRPr lang="en-US" sz="2200" dirty="0">
              <a:latin typeface="Candara"/>
              <a:ea typeface="+mn-lt"/>
              <a:cs typeface="+mn-lt"/>
            </a:endParaRPr>
          </a:p>
          <a:p>
            <a:r>
              <a:rPr lang="en-US" sz="2200" b="1" u="sng" dirty="0">
                <a:latin typeface="Candara"/>
                <a:cs typeface="Calibri"/>
              </a:rPr>
              <a:t>YEAR 12:</a:t>
            </a:r>
            <a:endParaRPr lang="en-US" sz="2200" b="1" dirty="0">
              <a:latin typeface="Candara"/>
              <a:ea typeface="+mn-lt"/>
              <a:cs typeface="+mn-lt"/>
            </a:endParaRPr>
          </a:p>
          <a:p>
            <a:r>
              <a:rPr lang="en-US" sz="2200" dirty="0">
                <a:latin typeface="Candara"/>
                <a:cs typeface="Calibri"/>
              </a:rPr>
              <a:t> </a:t>
            </a:r>
            <a:r>
              <a:rPr lang="en-GB" sz="2200" dirty="0">
                <a:latin typeface="Candara"/>
                <a:cs typeface="Calibri"/>
              </a:rPr>
              <a:t>Organising</a:t>
            </a:r>
            <a:r>
              <a:rPr lang="en-US" sz="2200" dirty="0">
                <a:latin typeface="Candara"/>
                <a:cs typeface="Calibri"/>
              </a:rPr>
              <a:t> a Travel and Tourism visit</a:t>
            </a:r>
            <a:endParaRPr lang="en-US" sz="2200" dirty="0">
              <a:latin typeface="Candara"/>
              <a:ea typeface="+mn-lt"/>
              <a:cs typeface="+mn-lt"/>
            </a:endParaRPr>
          </a:p>
          <a:p>
            <a:r>
              <a:rPr lang="en-US" sz="2200" dirty="0">
                <a:latin typeface="Candara"/>
                <a:ea typeface="+mn-lt"/>
                <a:cs typeface="+mn-lt"/>
              </a:rPr>
              <a:t>Travel and Tourism Business Environments</a:t>
            </a:r>
            <a:endParaRPr lang="en-US" sz="2200" dirty="0">
              <a:latin typeface="Candar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361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ferris dir="l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</TotalTime>
  <Words>452</Words>
  <Application>Microsoft Office PowerPoint</Application>
  <PresentationFormat>Widescreen</PresentationFormat>
  <Paragraphs>53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Candara</vt:lpstr>
      <vt:lpstr>office theme</vt:lpstr>
      <vt:lpstr>Welcome to Travel and Tourism at NCIC</vt:lpstr>
      <vt:lpstr>Wondering if you should study Travel and Tourism at NCIC? </vt:lpstr>
      <vt:lpstr>BTEC LEVEL 2  AWARD/ CERTIFCATE </vt:lpstr>
      <vt:lpstr>PowerPoint Presentation</vt:lpstr>
      <vt:lpstr>Overview of the course</vt:lpstr>
      <vt:lpstr>PowerPoint Presentation</vt:lpstr>
      <vt:lpstr>Single Award: course content  </vt:lpstr>
      <vt:lpstr>PowerPoint Presentation</vt:lpstr>
      <vt:lpstr>Double Award: course content</vt:lpstr>
      <vt:lpstr>PowerPoint Presentation</vt:lpstr>
      <vt:lpstr>Subject links</vt:lpstr>
      <vt:lpstr>PowerPoint Presentation</vt:lpstr>
      <vt:lpstr>Potential career opportunities in Travel and Tourism </vt:lpstr>
      <vt:lpstr>PowerPoint Presentation</vt:lpstr>
      <vt:lpstr>How can you ensure you succeed in Travel and Tourism?</vt:lpstr>
      <vt:lpstr>Who can you contact for more information?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Maguire, Patrick</dc:creator>
  <cp:lastModifiedBy>G MAGUIRE</cp:lastModifiedBy>
  <cp:revision>442</cp:revision>
  <dcterms:created xsi:type="dcterms:W3CDTF">2022-01-18T13:32:53Z</dcterms:created>
  <dcterms:modified xsi:type="dcterms:W3CDTF">2022-01-25T09:35:39Z</dcterms:modified>
</cp:coreProperties>
</file>