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59" r:id="rId5"/>
    <p:sldId id="260" r:id="rId6"/>
    <p:sldId id="258" r:id="rId7"/>
    <p:sldId id="262" r:id="rId8"/>
    <p:sldId id="261" r:id="rId9"/>
    <p:sldId id="264" r:id="rId10"/>
    <p:sldId id="265" r:id="rId11"/>
    <p:sldId id="275" r:id="rId12"/>
    <p:sldId id="273" r:id="rId13"/>
    <p:sldId id="282" r:id="rId14"/>
    <p:sldId id="283" r:id="rId15"/>
    <p:sldId id="284" r:id="rId16"/>
    <p:sldId id="285" r:id="rId17"/>
    <p:sldId id="287" r:id="rId18"/>
    <p:sldId id="288" r:id="rId19"/>
    <p:sldId id="289" r:id="rId20"/>
    <p:sldId id="290" r:id="rId21"/>
    <p:sldId id="291" r:id="rId22"/>
    <p:sldId id="292" r:id="rId23"/>
    <p:sldId id="266" r:id="rId24"/>
    <p:sldId id="267" r:id="rId25"/>
    <p:sldId id="269" r:id="rId26"/>
    <p:sldId id="268" r:id="rId27"/>
    <p:sldId id="270" r:id="rId28"/>
    <p:sldId id="274" r:id="rId29"/>
    <p:sldId id="293" r:id="rId30"/>
    <p:sldId id="294" r:id="rId31"/>
    <p:sldId id="297" r:id="rId32"/>
    <p:sldId id="299" r:id="rId33"/>
    <p:sldId id="301" r:id="rId34"/>
    <p:sldId id="295" r:id="rId35"/>
    <p:sldId id="319" r:id="rId36"/>
    <p:sldId id="296" r:id="rId37"/>
    <p:sldId id="300" r:id="rId38"/>
    <p:sldId id="303" r:id="rId39"/>
    <p:sldId id="304" r:id="rId40"/>
    <p:sldId id="305" r:id="rId41"/>
    <p:sldId id="298" r:id="rId42"/>
    <p:sldId id="306" r:id="rId43"/>
    <p:sldId id="309" r:id="rId44"/>
    <p:sldId id="312" r:id="rId45"/>
    <p:sldId id="311" r:id="rId46"/>
    <p:sldId id="313" r:id="rId47"/>
    <p:sldId id="307" r:id="rId48"/>
    <p:sldId id="302" r:id="rId49"/>
    <p:sldId id="314" r:id="rId50"/>
    <p:sldId id="308" r:id="rId51"/>
    <p:sldId id="310" r:id="rId52"/>
    <p:sldId id="315" r:id="rId53"/>
    <p:sldId id="316" r:id="rId54"/>
    <p:sldId id="317" r:id="rId55"/>
    <p:sldId id="318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F8FADD"/>
    <a:srgbClr val="D1C1A4"/>
    <a:srgbClr val="775222"/>
    <a:srgbClr val="464652"/>
    <a:srgbClr val="BA9E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79E0A1-A973-492D-B011-479153DA65C8}" v="633" dt="2022-01-30T18:28:30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40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 Neill" userId="ed4f9a85b53241bd" providerId="LiveId" clId="{BA79E0A1-A973-492D-B011-479153DA65C8}"/>
    <pc:docChg chg="undo redo custSel addSld delSld modSld sldOrd modMainMaster">
      <pc:chgData name="Nicola Neill" userId="ed4f9a85b53241bd" providerId="LiveId" clId="{BA79E0A1-A973-492D-B011-479153DA65C8}" dt="2022-01-30T18:28:41.778" v="8062" actId="1076"/>
      <pc:docMkLst>
        <pc:docMk/>
      </pc:docMkLst>
      <pc:sldChg chg="modTransition">
        <pc:chgData name="Nicola Neill" userId="ed4f9a85b53241bd" providerId="LiveId" clId="{BA79E0A1-A973-492D-B011-479153DA65C8}" dt="2022-01-30T17:27:37.843" v="7852"/>
        <pc:sldMkLst>
          <pc:docMk/>
          <pc:sldMk cId="1459070238" sldId="256"/>
        </pc:sldMkLst>
      </pc:sldChg>
      <pc:sldChg chg="modTransition">
        <pc:chgData name="Nicola Neill" userId="ed4f9a85b53241bd" providerId="LiveId" clId="{BA79E0A1-A973-492D-B011-479153DA65C8}" dt="2022-01-30T17:40:09.659" v="7918"/>
        <pc:sldMkLst>
          <pc:docMk/>
          <pc:sldMk cId="2513528179" sldId="257"/>
        </pc:sldMkLst>
      </pc:sldChg>
      <pc:sldChg chg="modTransition">
        <pc:chgData name="Nicola Neill" userId="ed4f9a85b53241bd" providerId="LiveId" clId="{BA79E0A1-A973-492D-B011-479153DA65C8}" dt="2022-01-30T17:40:17.535" v="7921"/>
        <pc:sldMkLst>
          <pc:docMk/>
          <pc:sldMk cId="882843107" sldId="258"/>
        </pc:sldMkLst>
      </pc:sldChg>
      <pc:sldChg chg="modTransition">
        <pc:chgData name="Nicola Neill" userId="ed4f9a85b53241bd" providerId="LiveId" clId="{BA79E0A1-A973-492D-B011-479153DA65C8}" dt="2022-01-30T17:40:13.846" v="7919"/>
        <pc:sldMkLst>
          <pc:docMk/>
          <pc:sldMk cId="3381337987" sldId="259"/>
        </pc:sldMkLst>
      </pc:sldChg>
      <pc:sldChg chg="modTransition">
        <pc:chgData name="Nicola Neill" userId="ed4f9a85b53241bd" providerId="LiveId" clId="{BA79E0A1-A973-492D-B011-479153DA65C8}" dt="2022-01-30T17:40:15.610" v="7920"/>
        <pc:sldMkLst>
          <pc:docMk/>
          <pc:sldMk cId="1484184816" sldId="260"/>
        </pc:sldMkLst>
      </pc:sldChg>
      <pc:sldChg chg="modTransition">
        <pc:chgData name="Nicola Neill" userId="ed4f9a85b53241bd" providerId="LiveId" clId="{BA79E0A1-A973-492D-B011-479153DA65C8}" dt="2022-01-30T17:40:23.194" v="7923"/>
        <pc:sldMkLst>
          <pc:docMk/>
          <pc:sldMk cId="1832266265" sldId="261"/>
        </pc:sldMkLst>
      </pc:sldChg>
      <pc:sldChg chg="modSp modTransition">
        <pc:chgData name="Nicola Neill" userId="ed4f9a85b53241bd" providerId="LiveId" clId="{BA79E0A1-A973-492D-B011-479153DA65C8}" dt="2022-01-30T17:40:21.186" v="7922"/>
        <pc:sldMkLst>
          <pc:docMk/>
          <pc:sldMk cId="1433498958" sldId="262"/>
        </pc:sldMkLst>
        <pc:spChg chg="mod">
          <ac:chgData name="Nicola Neill" userId="ed4f9a85b53241bd" providerId="LiveId" clId="{BA79E0A1-A973-492D-B011-479153DA65C8}" dt="2022-01-29T18:51:57.186" v="131" actId="20577"/>
          <ac:spMkLst>
            <pc:docMk/>
            <pc:sldMk cId="1433498958" sldId="262"/>
            <ac:spMk id="2" creationId="{C620E109-E6B2-40A2-9706-0FB18C31213F}"/>
          </ac:spMkLst>
        </pc:spChg>
      </pc:sldChg>
      <pc:sldChg chg="modTransition">
        <pc:chgData name="Nicola Neill" userId="ed4f9a85b53241bd" providerId="LiveId" clId="{BA79E0A1-A973-492D-B011-479153DA65C8}" dt="2022-01-30T17:40:07.010" v="7917"/>
        <pc:sldMkLst>
          <pc:docMk/>
          <pc:sldMk cId="2099779796" sldId="263"/>
        </pc:sldMkLst>
      </pc:sldChg>
      <pc:sldChg chg="modSp add mod ord modTransition">
        <pc:chgData name="Nicola Neill" userId="ed4f9a85b53241bd" providerId="LiveId" clId="{BA79E0A1-A973-492D-B011-479153DA65C8}" dt="2022-01-30T17:40:24.814" v="7924"/>
        <pc:sldMkLst>
          <pc:docMk/>
          <pc:sldMk cId="2725300387" sldId="264"/>
        </pc:sldMkLst>
        <pc:spChg chg="mod">
          <ac:chgData name="Nicola Neill" userId="ed4f9a85b53241bd" providerId="LiveId" clId="{BA79E0A1-A973-492D-B011-479153DA65C8}" dt="2022-01-29T18:51:41.866" v="118" actId="14100"/>
          <ac:spMkLst>
            <pc:docMk/>
            <pc:sldMk cId="2725300387" sldId="264"/>
            <ac:spMk id="2" creationId="{C620E109-E6B2-40A2-9706-0FB18C31213F}"/>
          </ac:spMkLst>
        </pc:spChg>
      </pc:sldChg>
      <pc:sldChg chg="addSp delSp modSp add mod modTransition addAnim modAnim">
        <pc:chgData name="Nicola Neill" userId="ed4f9a85b53241bd" providerId="LiveId" clId="{BA79E0A1-A973-492D-B011-479153DA65C8}" dt="2022-01-30T17:40:26.915" v="7925"/>
        <pc:sldMkLst>
          <pc:docMk/>
          <pc:sldMk cId="1630435393" sldId="265"/>
        </pc:sldMkLst>
        <pc:spChg chg="mod">
          <ac:chgData name="Nicola Neill" userId="ed4f9a85b53241bd" providerId="LiveId" clId="{BA79E0A1-A973-492D-B011-479153DA65C8}" dt="2022-01-29T19:27:12.256" v="804" actId="1076"/>
          <ac:spMkLst>
            <pc:docMk/>
            <pc:sldMk cId="1630435393" sldId="265"/>
            <ac:spMk id="2" creationId="{C620E109-E6B2-40A2-9706-0FB18C31213F}"/>
          </ac:spMkLst>
        </pc:spChg>
        <pc:spChg chg="del">
          <ac:chgData name="Nicola Neill" userId="ed4f9a85b53241bd" providerId="LiveId" clId="{BA79E0A1-A973-492D-B011-479153DA65C8}" dt="2022-01-29T18:53:08.440" v="197" actId="26606"/>
          <ac:spMkLst>
            <pc:docMk/>
            <pc:sldMk cId="1630435393" sldId="265"/>
            <ac:spMk id="39" creationId="{5683D043-25BB-4AC9-8130-641179672614}"/>
          </ac:spMkLst>
        </pc:spChg>
        <pc:spChg chg="del">
          <ac:chgData name="Nicola Neill" userId="ed4f9a85b53241bd" providerId="LiveId" clId="{BA79E0A1-A973-492D-B011-479153DA65C8}" dt="2022-01-29T18:53:08.440" v="197" actId="26606"/>
          <ac:spMkLst>
            <pc:docMk/>
            <pc:sldMk cId="1630435393" sldId="265"/>
            <ac:spMk id="41" creationId="{AA61CCAC-6875-474C-8E9E-F57ABF078C2B}"/>
          </ac:spMkLst>
        </pc:spChg>
        <pc:spChg chg="add">
          <ac:chgData name="Nicola Neill" userId="ed4f9a85b53241bd" providerId="LiveId" clId="{BA79E0A1-A973-492D-B011-479153DA65C8}" dt="2022-01-29T18:53:08.440" v="197" actId="26606"/>
          <ac:spMkLst>
            <pc:docMk/>
            <pc:sldMk cId="1630435393" sldId="265"/>
            <ac:spMk id="47" creationId="{5683D043-25BB-4AC9-8130-641179672614}"/>
          </ac:spMkLst>
        </pc:spChg>
        <pc:spChg chg="add">
          <ac:chgData name="Nicola Neill" userId="ed4f9a85b53241bd" providerId="LiveId" clId="{BA79E0A1-A973-492D-B011-479153DA65C8}" dt="2022-01-29T18:53:08.440" v="197" actId="26606"/>
          <ac:spMkLst>
            <pc:docMk/>
            <pc:sldMk cId="1630435393" sldId="265"/>
            <ac:spMk id="49" creationId="{AA61CCAC-6875-474C-8E9E-F57ABF078C2B}"/>
          </ac:spMkLst>
        </pc:spChg>
        <pc:picChg chg="del">
          <ac:chgData name="Nicola Neill" userId="ed4f9a85b53241bd" providerId="LiveId" clId="{BA79E0A1-A973-492D-B011-479153DA65C8}" dt="2022-01-29T18:52:27.974" v="133" actId="478"/>
          <ac:picMkLst>
            <pc:docMk/>
            <pc:sldMk cId="1630435393" sldId="265"/>
            <ac:picMk id="3" creationId="{CEEDBBEE-1807-4467-8609-F63556F3A25F}"/>
          </ac:picMkLst>
        </pc:picChg>
        <pc:picChg chg="add">
          <ac:chgData name="Nicola Neill" userId="ed4f9a85b53241bd" providerId="LiveId" clId="{BA79E0A1-A973-492D-B011-479153DA65C8}" dt="2022-01-29T18:53:08.440" v="197" actId="26606"/>
          <ac:picMkLst>
            <pc:docMk/>
            <pc:sldMk cId="1630435393" sldId="265"/>
            <ac:picMk id="43" creationId="{38996825-D210-4731-B396-8908FFB968CC}"/>
          </ac:picMkLst>
        </pc:picChg>
      </pc:sldChg>
      <pc:sldChg chg="addSp delSp modSp add mod modTransition modMedia addAnim delAnim">
        <pc:chgData name="Nicola Neill" userId="ed4f9a85b53241bd" providerId="LiveId" clId="{BA79E0A1-A973-492D-B011-479153DA65C8}" dt="2022-01-30T17:40:57.654" v="7938"/>
        <pc:sldMkLst>
          <pc:docMk/>
          <pc:sldMk cId="3755977746" sldId="266"/>
        </pc:sldMkLst>
        <pc:spChg chg="del mod">
          <ac:chgData name="Nicola Neill" userId="ed4f9a85b53241bd" providerId="LiveId" clId="{BA79E0A1-A973-492D-B011-479153DA65C8}" dt="2022-01-29T19:20:06.867" v="316" actId="478"/>
          <ac:spMkLst>
            <pc:docMk/>
            <pc:sldMk cId="3755977746" sldId="266"/>
            <ac:spMk id="2" creationId="{C620E109-E6B2-40A2-9706-0FB18C31213F}"/>
          </ac:spMkLst>
        </pc:spChg>
        <pc:spChg chg="add del mod">
          <ac:chgData name="Nicola Neill" userId="ed4f9a85b53241bd" providerId="LiveId" clId="{BA79E0A1-A973-492D-B011-479153DA65C8}" dt="2022-01-29T19:22:17.941" v="451" actId="478"/>
          <ac:spMkLst>
            <pc:docMk/>
            <pc:sldMk cId="3755977746" sldId="266"/>
            <ac:spMk id="5" creationId="{D27D2A87-50E4-4119-8314-E8244AC97695}"/>
          </ac:spMkLst>
        </pc:spChg>
        <pc:spChg chg="add del mod">
          <ac:chgData name="Nicola Neill" userId="ed4f9a85b53241bd" providerId="LiveId" clId="{BA79E0A1-A973-492D-B011-479153DA65C8}" dt="2022-01-29T19:22:23.607" v="452" actId="478"/>
          <ac:spMkLst>
            <pc:docMk/>
            <pc:sldMk cId="3755977746" sldId="266"/>
            <ac:spMk id="7" creationId="{91F112CF-CDC7-448C-B773-0EC2389D68F8}"/>
          </ac:spMkLst>
        </pc:spChg>
        <pc:spChg chg="add mod ord">
          <ac:chgData name="Nicola Neill" userId="ed4f9a85b53241bd" providerId="LiveId" clId="{BA79E0A1-A973-492D-B011-479153DA65C8}" dt="2022-01-29T19:47:30.195" v="1625" actId="20577"/>
          <ac:spMkLst>
            <pc:docMk/>
            <pc:sldMk cId="3755977746" sldId="266"/>
            <ac:spMk id="8" creationId="{5E7F77B1-DF76-463E-A7CD-0ABD144D1558}"/>
          </ac:spMkLst>
        </pc:spChg>
        <pc:spChg chg="add del">
          <ac:chgData name="Nicola Neill" userId="ed4f9a85b53241bd" providerId="LiveId" clId="{BA79E0A1-A973-492D-B011-479153DA65C8}" dt="2022-01-29T19:19:56.922" v="313" actId="26606"/>
          <ac:spMkLst>
            <pc:docMk/>
            <pc:sldMk cId="3755977746" sldId="266"/>
            <ac:spMk id="47" creationId="{5683D043-25BB-4AC9-8130-641179672614}"/>
          </ac:spMkLst>
        </pc:spChg>
        <pc:spChg chg="add del">
          <ac:chgData name="Nicola Neill" userId="ed4f9a85b53241bd" providerId="LiveId" clId="{BA79E0A1-A973-492D-B011-479153DA65C8}" dt="2022-01-29T19:19:56.922" v="313" actId="26606"/>
          <ac:spMkLst>
            <pc:docMk/>
            <pc:sldMk cId="3755977746" sldId="266"/>
            <ac:spMk id="49" creationId="{AA61CCAC-6875-474C-8E9E-F57ABF078C2B}"/>
          </ac:spMkLst>
        </pc:spChg>
        <pc:spChg chg="add del">
          <ac:chgData name="Nicola Neill" userId="ed4f9a85b53241bd" providerId="LiveId" clId="{BA79E0A1-A973-492D-B011-479153DA65C8}" dt="2022-01-29T19:25:08.161" v="634" actId="26606"/>
          <ac:spMkLst>
            <pc:docMk/>
            <pc:sldMk cId="3755977746" sldId="266"/>
            <ac:spMk id="55" creationId="{D5B012D8-7F27-4758-9AC6-C889B154BD73}"/>
          </ac:spMkLst>
        </pc:spChg>
        <pc:spChg chg="add del">
          <ac:chgData name="Nicola Neill" userId="ed4f9a85b53241bd" providerId="LiveId" clId="{BA79E0A1-A973-492D-B011-479153DA65C8}" dt="2022-01-29T19:25:08.161" v="634" actId="26606"/>
          <ac:spMkLst>
            <pc:docMk/>
            <pc:sldMk cId="3755977746" sldId="266"/>
            <ac:spMk id="57" creationId="{4063B759-00FC-46D1-9898-8E8625268FAF}"/>
          </ac:spMkLst>
        </pc:spChg>
        <pc:spChg chg="add">
          <ac:chgData name="Nicola Neill" userId="ed4f9a85b53241bd" providerId="LiveId" clId="{BA79E0A1-A973-492D-B011-479153DA65C8}" dt="2022-01-29T19:25:08.161" v="634" actId="26606"/>
          <ac:spMkLst>
            <pc:docMk/>
            <pc:sldMk cId="3755977746" sldId="266"/>
            <ac:spMk id="59" creationId="{5683D043-25BB-4AC9-8130-641179672614}"/>
          </ac:spMkLst>
        </pc:spChg>
        <pc:spChg chg="add">
          <ac:chgData name="Nicola Neill" userId="ed4f9a85b53241bd" providerId="LiveId" clId="{BA79E0A1-A973-492D-B011-479153DA65C8}" dt="2022-01-29T19:25:08.161" v="634" actId="26606"/>
          <ac:spMkLst>
            <pc:docMk/>
            <pc:sldMk cId="3755977746" sldId="266"/>
            <ac:spMk id="60" creationId="{AA61CCAC-6875-474C-8E9E-F57ABF078C2B}"/>
          </ac:spMkLst>
        </pc:spChg>
        <pc:spChg chg="add del">
          <ac:chgData name="Nicola Neill" userId="ed4f9a85b53241bd" providerId="LiveId" clId="{BA79E0A1-A973-492D-B011-479153DA65C8}" dt="2022-01-29T19:19:11.587" v="306" actId="26606"/>
          <ac:spMkLst>
            <pc:docMk/>
            <pc:sldMk cId="3755977746" sldId="266"/>
            <ac:spMk id="62" creationId="{68AF5748-FED8-45BA-8631-26D1D10F3246}"/>
          </ac:spMkLst>
        </pc:spChg>
        <pc:spChg chg="add del">
          <ac:chgData name="Nicola Neill" userId="ed4f9a85b53241bd" providerId="LiveId" clId="{BA79E0A1-A973-492D-B011-479153DA65C8}" dt="2022-01-29T19:19:11.587" v="306" actId="26606"/>
          <ac:spMkLst>
            <pc:docMk/>
            <pc:sldMk cId="3755977746" sldId="266"/>
            <ac:spMk id="64" creationId="{AF2F604E-43BE-4DC3-B983-E071523364F8}"/>
          </ac:spMkLst>
        </pc:spChg>
        <pc:spChg chg="add del">
          <ac:chgData name="Nicola Neill" userId="ed4f9a85b53241bd" providerId="LiveId" clId="{BA79E0A1-A973-492D-B011-479153DA65C8}" dt="2022-01-29T19:19:11.587" v="306" actId="26606"/>
          <ac:spMkLst>
            <pc:docMk/>
            <pc:sldMk cId="3755977746" sldId="266"/>
            <ac:spMk id="66" creationId="{08C9B587-E65E-4B52-B37C-ABEBB6E87928}"/>
          </ac:spMkLst>
        </pc:spChg>
        <pc:picChg chg="add del">
          <ac:chgData name="Nicola Neill" userId="ed4f9a85b53241bd" providerId="LiveId" clId="{BA79E0A1-A973-492D-B011-479153DA65C8}" dt="2022-01-29T19:17:33.921" v="298" actId="478"/>
          <ac:picMkLst>
            <pc:docMk/>
            <pc:sldMk cId="3755977746" sldId="266"/>
            <ac:picMk id="3" creationId="{EE67B977-69BE-4FF0-A404-384D60772254}"/>
          </ac:picMkLst>
        </pc:picChg>
        <pc:picChg chg="add mod">
          <ac:chgData name="Nicola Neill" userId="ed4f9a85b53241bd" providerId="LiveId" clId="{BA79E0A1-A973-492D-B011-479153DA65C8}" dt="2022-01-29T19:27:41.929" v="808" actId="1076"/>
          <ac:picMkLst>
            <pc:docMk/>
            <pc:sldMk cId="3755977746" sldId="266"/>
            <ac:picMk id="9" creationId="{F3716AD0-E323-48E1-980A-F63CE75DEFF3}"/>
          </ac:picMkLst>
        </pc:picChg>
        <pc:picChg chg="del">
          <ac:chgData name="Nicola Neill" userId="ed4f9a85b53241bd" providerId="LiveId" clId="{BA79E0A1-A973-492D-B011-479153DA65C8}" dt="2022-01-29T19:15:38.137" v="296" actId="478"/>
          <ac:picMkLst>
            <pc:docMk/>
            <pc:sldMk cId="3755977746" sldId="266"/>
            <ac:picMk id="43" creationId="{38996825-D210-4731-B396-8908FFB968CC}"/>
          </ac:picMkLst>
        </pc:picChg>
        <pc:picChg chg="add del mod ord">
          <ac:chgData name="Nicola Neill" userId="ed4f9a85b53241bd" providerId="LiveId" clId="{BA79E0A1-A973-492D-B011-479153DA65C8}" dt="2022-01-29T19:24:58.653" v="632" actId="478"/>
          <ac:picMkLst>
            <pc:docMk/>
            <pc:sldMk cId="3755977746" sldId="266"/>
            <ac:picMk id="51" creationId="{F965FA9A-E029-4969-B348-1D12A10B1E38}"/>
          </ac:picMkLst>
        </pc:picChg>
      </pc:sldChg>
      <pc:sldChg chg="addSp delSp modSp add mod modTransition">
        <pc:chgData name="Nicola Neill" userId="ed4f9a85b53241bd" providerId="LiveId" clId="{BA79E0A1-A973-492D-B011-479153DA65C8}" dt="2022-01-30T17:40:59.415" v="7939"/>
        <pc:sldMkLst>
          <pc:docMk/>
          <pc:sldMk cId="3431357487" sldId="267"/>
        </pc:sldMkLst>
        <pc:spChg chg="mod">
          <ac:chgData name="Nicola Neill" userId="ed4f9a85b53241bd" providerId="LiveId" clId="{BA79E0A1-A973-492D-B011-479153DA65C8}" dt="2022-01-29T19:53:54.001" v="1991" actId="5793"/>
          <ac:spMkLst>
            <pc:docMk/>
            <pc:sldMk cId="3431357487" sldId="267"/>
            <ac:spMk id="8" creationId="{5E7F77B1-DF76-463E-A7CD-0ABD144D1558}"/>
          </ac:spMkLst>
        </pc:spChg>
        <pc:spChg chg="del">
          <ac:chgData name="Nicola Neill" userId="ed4f9a85b53241bd" providerId="LiveId" clId="{BA79E0A1-A973-492D-B011-479153DA65C8}" dt="2022-01-29T19:29:15.268" v="952" actId="26606"/>
          <ac:spMkLst>
            <pc:docMk/>
            <pc:sldMk cId="3431357487" sldId="267"/>
            <ac:spMk id="59" creationId="{5683D043-25BB-4AC9-8130-641179672614}"/>
          </ac:spMkLst>
        </pc:spChg>
        <pc:spChg chg="del">
          <ac:chgData name="Nicola Neill" userId="ed4f9a85b53241bd" providerId="LiveId" clId="{BA79E0A1-A973-492D-B011-479153DA65C8}" dt="2022-01-29T19:29:15.268" v="952" actId="26606"/>
          <ac:spMkLst>
            <pc:docMk/>
            <pc:sldMk cId="3431357487" sldId="267"/>
            <ac:spMk id="60" creationId="{AA61CCAC-6875-474C-8E9E-F57ABF078C2B}"/>
          </ac:spMkLst>
        </pc:spChg>
        <pc:spChg chg="add del">
          <ac:chgData name="Nicola Neill" userId="ed4f9a85b53241bd" providerId="LiveId" clId="{BA79E0A1-A973-492D-B011-479153DA65C8}" dt="2022-01-29T19:29:23.577" v="953" actId="26606"/>
          <ac:spMkLst>
            <pc:docMk/>
            <pc:sldMk cId="3431357487" sldId="267"/>
            <ac:spMk id="66" creationId="{007891EC-4501-44ED-A8C8-B11B6DB767AB}"/>
          </ac:spMkLst>
        </pc:spChg>
        <pc:spChg chg="add">
          <ac:chgData name="Nicola Neill" userId="ed4f9a85b53241bd" providerId="LiveId" clId="{BA79E0A1-A973-492D-B011-479153DA65C8}" dt="2022-01-29T19:29:23.577" v="953" actId="26606"/>
          <ac:spMkLst>
            <pc:docMk/>
            <pc:sldMk cId="3431357487" sldId="267"/>
            <ac:spMk id="73" creationId="{5683D043-25BB-4AC9-8130-641179672614}"/>
          </ac:spMkLst>
        </pc:spChg>
        <pc:spChg chg="add">
          <ac:chgData name="Nicola Neill" userId="ed4f9a85b53241bd" providerId="LiveId" clId="{BA79E0A1-A973-492D-B011-479153DA65C8}" dt="2022-01-29T19:29:23.577" v="953" actId="26606"/>
          <ac:spMkLst>
            <pc:docMk/>
            <pc:sldMk cId="3431357487" sldId="267"/>
            <ac:spMk id="75" creationId="{AA61CCAC-6875-474C-8E9E-F57ABF078C2B}"/>
          </ac:spMkLst>
        </pc:spChg>
        <pc:picChg chg="add mod ord">
          <ac:chgData name="Nicola Neill" userId="ed4f9a85b53241bd" providerId="LiveId" clId="{BA79E0A1-A973-492D-B011-479153DA65C8}" dt="2022-01-29T19:40:03.885" v="1313" actId="167"/>
          <ac:picMkLst>
            <pc:docMk/>
            <pc:sldMk cId="3431357487" sldId="267"/>
            <ac:picMk id="2" creationId="{DF5AD7F1-105F-49E2-AFE4-52A2BA293270}"/>
          </ac:picMkLst>
        </pc:picChg>
        <pc:picChg chg="del">
          <ac:chgData name="Nicola Neill" userId="ed4f9a85b53241bd" providerId="LiveId" clId="{BA79E0A1-A973-492D-B011-479153DA65C8}" dt="2022-01-29T19:29:03.947" v="951" actId="478"/>
          <ac:picMkLst>
            <pc:docMk/>
            <pc:sldMk cId="3431357487" sldId="267"/>
            <ac:picMk id="9" creationId="{F3716AD0-E323-48E1-980A-F63CE75DEFF3}"/>
          </ac:picMkLst>
        </pc:picChg>
        <pc:picChg chg="add del mod">
          <ac:chgData name="Nicola Neill" userId="ed4f9a85b53241bd" providerId="LiveId" clId="{BA79E0A1-A973-492D-B011-479153DA65C8}" dt="2022-01-29T19:37:28.106" v="1229" actId="478"/>
          <ac:picMkLst>
            <pc:docMk/>
            <pc:sldMk cId="3431357487" sldId="267"/>
            <ac:picMk id="62" creationId="{294E7413-7AB6-48EF-8406-66B11C21C493}"/>
          </ac:picMkLst>
        </pc:picChg>
        <pc:cxnChg chg="add del">
          <ac:chgData name="Nicola Neill" userId="ed4f9a85b53241bd" providerId="LiveId" clId="{BA79E0A1-A973-492D-B011-479153DA65C8}" dt="2022-01-29T19:29:23.577" v="953" actId="26606"/>
          <ac:cxnSpMkLst>
            <pc:docMk/>
            <pc:sldMk cId="3431357487" sldId="267"/>
            <ac:cxnSpMk id="68" creationId="{34E5597F-CE67-4085-9548-E6A8036DA3BB}"/>
          </ac:cxnSpMkLst>
        </pc:cxnChg>
      </pc:sldChg>
      <pc:sldChg chg="addSp delSp modSp add mod modTransition">
        <pc:chgData name="Nicola Neill" userId="ed4f9a85b53241bd" providerId="LiveId" clId="{BA79E0A1-A973-492D-B011-479153DA65C8}" dt="2022-01-30T17:41:03.887" v="7941"/>
        <pc:sldMkLst>
          <pc:docMk/>
          <pc:sldMk cId="758077057" sldId="268"/>
        </pc:sldMkLst>
        <pc:spChg chg="mod">
          <ac:chgData name="Nicola Neill" userId="ed4f9a85b53241bd" providerId="LiveId" clId="{BA79E0A1-A973-492D-B011-479153DA65C8}" dt="2022-01-29T19:53:35.867" v="1987" actId="20577"/>
          <ac:spMkLst>
            <pc:docMk/>
            <pc:sldMk cId="758077057" sldId="268"/>
            <ac:spMk id="8" creationId="{5E7F77B1-DF76-463E-A7CD-0ABD144D1558}"/>
          </ac:spMkLst>
        </pc:spChg>
        <pc:spChg chg="del">
          <ac:chgData name="Nicola Neill" userId="ed4f9a85b53241bd" providerId="LiveId" clId="{BA79E0A1-A973-492D-B011-479153DA65C8}" dt="2022-01-29T19:31:48.468" v="1067" actId="26606"/>
          <ac:spMkLst>
            <pc:docMk/>
            <pc:sldMk cId="758077057" sldId="268"/>
            <ac:spMk id="73" creationId="{5683D043-25BB-4AC9-8130-641179672614}"/>
          </ac:spMkLst>
        </pc:spChg>
        <pc:spChg chg="del">
          <ac:chgData name="Nicola Neill" userId="ed4f9a85b53241bd" providerId="LiveId" clId="{BA79E0A1-A973-492D-B011-479153DA65C8}" dt="2022-01-29T19:31:48.468" v="1067" actId="26606"/>
          <ac:spMkLst>
            <pc:docMk/>
            <pc:sldMk cId="758077057" sldId="268"/>
            <ac:spMk id="75" creationId="{AA61CCAC-6875-474C-8E9E-F57ABF078C2B}"/>
          </ac:spMkLst>
        </pc:spChg>
        <pc:spChg chg="add">
          <ac:chgData name="Nicola Neill" userId="ed4f9a85b53241bd" providerId="LiveId" clId="{BA79E0A1-A973-492D-B011-479153DA65C8}" dt="2022-01-29T19:31:48.468" v="1067" actId="26606"/>
          <ac:spMkLst>
            <pc:docMk/>
            <pc:sldMk cId="758077057" sldId="268"/>
            <ac:spMk id="81" creationId="{5683D043-25BB-4AC9-8130-641179672614}"/>
          </ac:spMkLst>
        </pc:spChg>
        <pc:spChg chg="add">
          <ac:chgData name="Nicola Neill" userId="ed4f9a85b53241bd" providerId="LiveId" clId="{BA79E0A1-A973-492D-B011-479153DA65C8}" dt="2022-01-29T19:31:48.468" v="1067" actId="26606"/>
          <ac:spMkLst>
            <pc:docMk/>
            <pc:sldMk cId="758077057" sldId="268"/>
            <ac:spMk id="83" creationId="{AA61CCAC-6875-474C-8E9E-F57ABF078C2B}"/>
          </ac:spMkLst>
        </pc:spChg>
        <pc:picChg chg="del">
          <ac:chgData name="Nicola Neill" userId="ed4f9a85b53241bd" providerId="LiveId" clId="{BA79E0A1-A973-492D-B011-479153DA65C8}" dt="2022-01-29T19:31:37.695" v="1066" actId="478"/>
          <ac:picMkLst>
            <pc:docMk/>
            <pc:sldMk cId="758077057" sldId="268"/>
            <ac:picMk id="62" creationId="{294E7413-7AB6-48EF-8406-66B11C21C493}"/>
          </ac:picMkLst>
        </pc:picChg>
        <pc:picChg chg="add mod">
          <ac:chgData name="Nicola Neill" userId="ed4f9a85b53241bd" providerId="LiveId" clId="{BA79E0A1-A973-492D-B011-479153DA65C8}" dt="2022-01-29T19:41:16.117" v="1456" actId="1076"/>
          <ac:picMkLst>
            <pc:docMk/>
            <pc:sldMk cId="758077057" sldId="268"/>
            <ac:picMk id="77" creationId="{30CCB35F-C22F-42A6-854B-7B1E994004BD}"/>
          </ac:picMkLst>
        </pc:picChg>
      </pc:sldChg>
      <pc:sldChg chg="modSp add mod modTransition">
        <pc:chgData name="Nicola Neill" userId="ed4f9a85b53241bd" providerId="LiveId" clId="{BA79E0A1-A973-492D-B011-479153DA65C8}" dt="2022-01-30T17:41:02.330" v="7940"/>
        <pc:sldMkLst>
          <pc:docMk/>
          <pc:sldMk cId="3907072946" sldId="269"/>
        </pc:sldMkLst>
        <pc:spChg chg="mod">
          <ac:chgData name="Nicola Neill" userId="ed4f9a85b53241bd" providerId="LiveId" clId="{BA79E0A1-A973-492D-B011-479153DA65C8}" dt="2022-01-29T19:53:59.688" v="1995" actId="5793"/>
          <ac:spMkLst>
            <pc:docMk/>
            <pc:sldMk cId="3907072946" sldId="269"/>
            <ac:spMk id="8" creationId="{5E7F77B1-DF76-463E-A7CD-0ABD144D1558}"/>
          </ac:spMkLst>
        </pc:spChg>
      </pc:sldChg>
      <pc:sldChg chg="addSp delSp modSp new mod modTransition setBg">
        <pc:chgData name="Nicola Neill" userId="ed4f9a85b53241bd" providerId="LiveId" clId="{BA79E0A1-A973-492D-B011-479153DA65C8}" dt="2022-01-30T17:41:05.470" v="7942"/>
        <pc:sldMkLst>
          <pc:docMk/>
          <pc:sldMk cId="3693261923" sldId="270"/>
        </pc:sldMkLst>
        <pc:spChg chg="del">
          <ac:chgData name="Nicola Neill" userId="ed4f9a85b53241bd" providerId="LiveId" clId="{BA79E0A1-A973-492D-B011-479153DA65C8}" dt="2022-01-29T19:44:07.704" v="1479" actId="478"/>
          <ac:spMkLst>
            <pc:docMk/>
            <pc:sldMk cId="3693261923" sldId="270"/>
            <ac:spMk id="2" creationId="{463DBE62-4A4D-4A6F-9F5A-4D0184F7A517}"/>
          </ac:spMkLst>
        </pc:spChg>
        <pc:spChg chg="del">
          <ac:chgData name="Nicola Neill" userId="ed4f9a85b53241bd" providerId="LiveId" clId="{BA79E0A1-A973-492D-B011-479153DA65C8}" dt="2022-01-29T19:44:09.455" v="1480" actId="478"/>
          <ac:spMkLst>
            <pc:docMk/>
            <pc:sldMk cId="3693261923" sldId="270"/>
            <ac:spMk id="3" creationId="{12B2E8A7-7E04-4AA6-BEA6-EB4CCD0725CE}"/>
          </ac:spMkLst>
        </pc:spChg>
        <pc:spChg chg="add mod">
          <ac:chgData name="Nicola Neill" userId="ed4f9a85b53241bd" providerId="LiveId" clId="{BA79E0A1-A973-492D-B011-479153DA65C8}" dt="2022-01-29T19:53:23" v="1981" actId="20577"/>
          <ac:spMkLst>
            <pc:docMk/>
            <pc:sldMk cId="3693261923" sldId="270"/>
            <ac:spMk id="6" creationId="{1B1CE3C9-75C7-46C8-AE6C-A6269EB9BFD9}"/>
          </ac:spMkLst>
        </pc:spChg>
        <pc:spChg chg="add">
          <ac:chgData name="Nicola Neill" userId="ed4f9a85b53241bd" providerId="LiveId" clId="{BA79E0A1-A973-492D-B011-479153DA65C8}" dt="2022-01-29T19:45:12.324" v="1551" actId="26606"/>
          <ac:spMkLst>
            <pc:docMk/>
            <pc:sldMk cId="3693261923" sldId="270"/>
            <ac:spMk id="10" creationId="{726908CC-6AC4-4222-8250-B90B6072E8AC}"/>
          </ac:spMkLst>
        </pc:spChg>
        <pc:spChg chg="add">
          <ac:chgData name="Nicola Neill" userId="ed4f9a85b53241bd" providerId="LiveId" clId="{BA79E0A1-A973-492D-B011-479153DA65C8}" dt="2022-01-29T19:45:12.324" v="1551" actId="26606"/>
          <ac:spMkLst>
            <pc:docMk/>
            <pc:sldMk cId="3693261923" sldId="270"/>
            <ac:spMk id="12" creationId="{F2F606D8-696E-4B76-BB10-43672AA1475A}"/>
          </ac:spMkLst>
        </pc:spChg>
        <pc:spChg chg="add">
          <ac:chgData name="Nicola Neill" userId="ed4f9a85b53241bd" providerId="LiveId" clId="{BA79E0A1-A973-492D-B011-479153DA65C8}" dt="2022-01-29T19:45:12.324" v="1551" actId="26606"/>
          <ac:spMkLst>
            <pc:docMk/>
            <pc:sldMk cId="3693261923" sldId="270"/>
            <ac:spMk id="14" creationId="{3ABF1881-5AFD-48F9-979A-19EE2FE30A33}"/>
          </ac:spMkLst>
        </pc:spChg>
        <pc:picChg chg="add del mod">
          <ac:chgData name="Nicola Neill" userId="ed4f9a85b53241bd" providerId="LiveId" clId="{BA79E0A1-A973-492D-B011-479153DA65C8}" dt="2022-01-29T19:45:03.204" v="1549" actId="478"/>
          <ac:picMkLst>
            <pc:docMk/>
            <pc:sldMk cId="3693261923" sldId="270"/>
            <ac:picMk id="4" creationId="{5C02B92C-EC57-42DB-A19F-E2F85CD800AD}"/>
          </ac:picMkLst>
        </pc:picChg>
        <pc:picChg chg="add mod modCrop">
          <ac:chgData name="Nicola Neill" userId="ed4f9a85b53241bd" providerId="LiveId" clId="{BA79E0A1-A973-492D-B011-479153DA65C8}" dt="2022-01-29T19:52:12.609" v="1903" actId="1076"/>
          <ac:picMkLst>
            <pc:docMk/>
            <pc:sldMk cId="3693261923" sldId="270"/>
            <ac:picMk id="5" creationId="{A33590BF-19CF-44A7-8506-0594CA0CB714}"/>
          </ac:picMkLst>
        </pc:picChg>
      </pc:sldChg>
      <pc:sldChg chg="addSp delSp modSp new del mod setBg">
        <pc:chgData name="Nicola Neill" userId="ed4f9a85b53241bd" providerId="LiveId" clId="{BA79E0A1-A973-492D-B011-479153DA65C8}" dt="2022-01-29T21:33:07.950" v="2498" actId="47"/>
        <pc:sldMkLst>
          <pc:docMk/>
          <pc:sldMk cId="260916064" sldId="271"/>
        </pc:sldMkLst>
        <pc:spChg chg="del">
          <ac:chgData name="Nicola Neill" userId="ed4f9a85b53241bd" providerId="LiveId" clId="{BA79E0A1-A973-492D-B011-479153DA65C8}" dt="2022-01-29T21:14:33.798" v="1997" actId="478"/>
          <ac:spMkLst>
            <pc:docMk/>
            <pc:sldMk cId="260916064" sldId="271"/>
            <ac:spMk id="2" creationId="{C5FFEFCD-3566-47E8-B48B-312A0902BE3E}"/>
          </ac:spMkLst>
        </pc:spChg>
        <pc:spChg chg="del">
          <ac:chgData name="Nicola Neill" userId="ed4f9a85b53241bd" providerId="LiveId" clId="{BA79E0A1-A973-492D-B011-479153DA65C8}" dt="2022-01-29T21:14:37.810" v="1998"/>
          <ac:spMkLst>
            <pc:docMk/>
            <pc:sldMk cId="260916064" sldId="271"/>
            <ac:spMk id="3" creationId="{661CE47C-A787-45AB-A1BB-E866E236DA3F}"/>
          </ac:spMkLst>
        </pc:spChg>
        <pc:spChg chg="add del">
          <ac:chgData name="Nicola Neill" userId="ed4f9a85b53241bd" providerId="LiveId" clId="{BA79E0A1-A973-492D-B011-479153DA65C8}" dt="2022-01-29T21:14:44.910" v="2000" actId="26606"/>
          <ac:spMkLst>
            <pc:docMk/>
            <pc:sldMk cId="260916064" sldId="271"/>
            <ac:spMk id="9" creationId="{8D06CE56-3881-4ADA-8CEF-D18B02C242A3}"/>
          </ac:spMkLst>
        </pc:spChg>
        <pc:spChg chg="add del">
          <ac:chgData name="Nicola Neill" userId="ed4f9a85b53241bd" providerId="LiveId" clId="{BA79E0A1-A973-492D-B011-479153DA65C8}" dt="2022-01-29T21:14:44.910" v="2000" actId="26606"/>
          <ac:spMkLst>
            <pc:docMk/>
            <pc:sldMk cId="260916064" sldId="271"/>
            <ac:spMk id="11" creationId="{79F3C543-62EC-4433-9C93-A2CD8764E9B4}"/>
          </ac:spMkLst>
        </pc:spChg>
        <pc:spChg chg="add del">
          <ac:chgData name="Nicola Neill" userId="ed4f9a85b53241bd" providerId="LiveId" clId="{BA79E0A1-A973-492D-B011-479153DA65C8}" dt="2022-01-29T21:14:44.910" v="2000" actId="26606"/>
          <ac:spMkLst>
            <pc:docMk/>
            <pc:sldMk cId="260916064" sldId="271"/>
            <ac:spMk id="13" creationId="{5683D043-25BB-4AC9-8130-641179672614}"/>
          </ac:spMkLst>
        </pc:spChg>
        <pc:spChg chg="add del">
          <ac:chgData name="Nicola Neill" userId="ed4f9a85b53241bd" providerId="LiveId" clId="{BA79E0A1-A973-492D-B011-479153DA65C8}" dt="2022-01-29T21:14:44.910" v="2000" actId="26606"/>
          <ac:spMkLst>
            <pc:docMk/>
            <pc:sldMk cId="260916064" sldId="271"/>
            <ac:spMk id="15" creationId="{AA61CCAC-6875-474C-8E9E-F57ABF078C2B}"/>
          </ac:spMkLst>
        </pc:spChg>
        <pc:spChg chg="add del">
          <ac:chgData name="Nicola Neill" userId="ed4f9a85b53241bd" providerId="LiveId" clId="{BA79E0A1-A973-492D-B011-479153DA65C8}" dt="2022-01-29T21:14:46.859" v="2002" actId="26606"/>
          <ac:spMkLst>
            <pc:docMk/>
            <pc:sldMk cId="260916064" sldId="271"/>
            <ac:spMk id="17" creationId="{726908CC-6AC4-4222-8250-B90B6072E8AC}"/>
          </ac:spMkLst>
        </pc:spChg>
        <pc:spChg chg="add del">
          <ac:chgData name="Nicola Neill" userId="ed4f9a85b53241bd" providerId="LiveId" clId="{BA79E0A1-A973-492D-B011-479153DA65C8}" dt="2022-01-29T21:14:46.859" v="2002" actId="26606"/>
          <ac:spMkLst>
            <pc:docMk/>
            <pc:sldMk cId="260916064" sldId="271"/>
            <ac:spMk id="18" creationId="{F2F606D8-696E-4B76-BB10-43672AA1475A}"/>
          </ac:spMkLst>
        </pc:spChg>
        <pc:spChg chg="add del">
          <ac:chgData name="Nicola Neill" userId="ed4f9a85b53241bd" providerId="LiveId" clId="{BA79E0A1-A973-492D-B011-479153DA65C8}" dt="2022-01-29T21:14:46.859" v="2002" actId="26606"/>
          <ac:spMkLst>
            <pc:docMk/>
            <pc:sldMk cId="260916064" sldId="271"/>
            <ac:spMk id="19" creationId="{3ABF1881-5AFD-48F9-979A-19EE2FE30A33}"/>
          </ac:spMkLst>
        </pc:spChg>
        <pc:spChg chg="add">
          <ac:chgData name="Nicola Neill" userId="ed4f9a85b53241bd" providerId="LiveId" clId="{BA79E0A1-A973-492D-B011-479153DA65C8}" dt="2022-01-29T21:14:46.870" v="2003" actId="26606"/>
          <ac:spMkLst>
            <pc:docMk/>
            <pc:sldMk cId="260916064" sldId="271"/>
            <ac:spMk id="21" creationId="{8D06CE56-3881-4ADA-8CEF-D18B02C242A3}"/>
          </ac:spMkLst>
        </pc:spChg>
        <pc:spChg chg="add">
          <ac:chgData name="Nicola Neill" userId="ed4f9a85b53241bd" providerId="LiveId" clId="{BA79E0A1-A973-492D-B011-479153DA65C8}" dt="2022-01-29T21:14:46.870" v="2003" actId="26606"/>
          <ac:spMkLst>
            <pc:docMk/>
            <pc:sldMk cId="260916064" sldId="271"/>
            <ac:spMk id="22" creationId="{79F3C543-62EC-4433-9C93-A2CD8764E9B4}"/>
          </ac:spMkLst>
        </pc:spChg>
        <pc:spChg chg="add">
          <ac:chgData name="Nicola Neill" userId="ed4f9a85b53241bd" providerId="LiveId" clId="{BA79E0A1-A973-492D-B011-479153DA65C8}" dt="2022-01-29T21:14:46.870" v="2003" actId="26606"/>
          <ac:spMkLst>
            <pc:docMk/>
            <pc:sldMk cId="260916064" sldId="271"/>
            <ac:spMk id="23" creationId="{5683D043-25BB-4AC9-8130-641179672614}"/>
          </ac:spMkLst>
        </pc:spChg>
        <pc:spChg chg="add">
          <ac:chgData name="Nicola Neill" userId="ed4f9a85b53241bd" providerId="LiveId" clId="{BA79E0A1-A973-492D-B011-479153DA65C8}" dt="2022-01-29T21:14:46.870" v="2003" actId="26606"/>
          <ac:spMkLst>
            <pc:docMk/>
            <pc:sldMk cId="260916064" sldId="271"/>
            <ac:spMk id="24" creationId="{AA61CCAC-6875-474C-8E9E-F57ABF078C2B}"/>
          </ac:spMkLst>
        </pc:spChg>
        <pc:picChg chg="add mod">
          <ac:chgData name="Nicola Neill" userId="ed4f9a85b53241bd" providerId="LiveId" clId="{BA79E0A1-A973-492D-B011-479153DA65C8}" dt="2022-01-29T21:14:46.870" v="2003" actId="26606"/>
          <ac:picMkLst>
            <pc:docMk/>
            <pc:sldMk cId="260916064" sldId="271"/>
            <ac:picMk id="4" creationId="{9CE859A5-84DF-4639-9251-A12068728A6F}"/>
          </ac:picMkLst>
        </pc:picChg>
      </pc:sldChg>
      <pc:sldChg chg="addSp delSp modSp new del mod setBg">
        <pc:chgData name="Nicola Neill" userId="ed4f9a85b53241bd" providerId="LiveId" clId="{BA79E0A1-A973-492D-B011-479153DA65C8}" dt="2022-01-29T21:20:48.644" v="2012" actId="47"/>
        <pc:sldMkLst>
          <pc:docMk/>
          <pc:sldMk cId="1574349705" sldId="272"/>
        </pc:sldMkLst>
        <pc:spChg chg="del mod ord">
          <ac:chgData name="Nicola Neill" userId="ed4f9a85b53241bd" providerId="LiveId" clId="{BA79E0A1-A973-492D-B011-479153DA65C8}" dt="2022-01-29T21:19:32.177" v="2010" actId="478"/>
          <ac:spMkLst>
            <pc:docMk/>
            <pc:sldMk cId="1574349705" sldId="272"/>
            <ac:spMk id="2" creationId="{E468DB4B-ECE0-4E44-A04C-DC5B9DEB73D1}"/>
          </ac:spMkLst>
        </pc:spChg>
        <pc:spChg chg="del">
          <ac:chgData name="Nicola Neill" userId="ed4f9a85b53241bd" providerId="LiveId" clId="{BA79E0A1-A973-492D-B011-479153DA65C8}" dt="2022-01-29T21:19:19.227" v="2006" actId="26606"/>
          <ac:spMkLst>
            <pc:docMk/>
            <pc:sldMk cId="1574349705" sldId="272"/>
            <ac:spMk id="3" creationId="{84EA05F3-8306-493B-AEBE-12BD5EF36E7F}"/>
          </ac:spMkLst>
        </pc:spChg>
        <pc:spChg chg="add del mod">
          <ac:chgData name="Nicola Neill" userId="ed4f9a85b53241bd" providerId="LiveId" clId="{BA79E0A1-A973-492D-B011-479153DA65C8}" dt="2022-01-29T21:19:25.727" v="2008" actId="478"/>
          <ac:spMkLst>
            <pc:docMk/>
            <pc:sldMk cId="1574349705" sldId="272"/>
            <ac:spMk id="6" creationId="{11899441-0F16-4139-A9A9-5B5BF7DDEAEA}"/>
          </ac:spMkLst>
        </pc:spChg>
        <pc:spChg chg="add mod">
          <ac:chgData name="Nicola Neill" userId="ed4f9a85b53241bd" providerId="LiveId" clId="{BA79E0A1-A973-492D-B011-479153DA65C8}" dt="2022-01-29T21:20:45.719" v="2011" actId="478"/>
          <ac:spMkLst>
            <pc:docMk/>
            <pc:sldMk cId="1574349705" sldId="272"/>
            <ac:spMk id="8" creationId="{F25C082D-566E-4FC9-80E2-336D82942BFE}"/>
          </ac:spMkLst>
        </pc:spChg>
        <pc:spChg chg="add">
          <ac:chgData name="Nicola Neill" userId="ed4f9a85b53241bd" providerId="LiveId" clId="{BA79E0A1-A973-492D-B011-479153DA65C8}" dt="2022-01-29T21:19:19.227" v="2006" actId="26606"/>
          <ac:spMkLst>
            <pc:docMk/>
            <pc:sldMk cId="1574349705" sldId="272"/>
            <ac:spMk id="9" creationId="{8D06CE56-3881-4ADA-8CEF-D18B02C242A3}"/>
          </ac:spMkLst>
        </pc:spChg>
        <pc:spChg chg="add">
          <ac:chgData name="Nicola Neill" userId="ed4f9a85b53241bd" providerId="LiveId" clId="{BA79E0A1-A973-492D-B011-479153DA65C8}" dt="2022-01-29T21:19:19.227" v="2006" actId="26606"/>
          <ac:spMkLst>
            <pc:docMk/>
            <pc:sldMk cId="1574349705" sldId="272"/>
            <ac:spMk id="11" creationId="{79F3C543-62EC-4433-9C93-A2CD8764E9B4}"/>
          </ac:spMkLst>
        </pc:spChg>
        <pc:spChg chg="add">
          <ac:chgData name="Nicola Neill" userId="ed4f9a85b53241bd" providerId="LiveId" clId="{BA79E0A1-A973-492D-B011-479153DA65C8}" dt="2022-01-29T21:19:19.227" v="2006" actId="26606"/>
          <ac:spMkLst>
            <pc:docMk/>
            <pc:sldMk cId="1574349705" sldId="272"/>
            <ac:spMk id="13" creationId="{5683D043-25BB-4AC9-8130-641179672614}"/>
          </ac:spMkLst>
        </pc:spChg>
        <pc:spChg chg="add">
          <ac:chgData name="Nicola Neill" userId="ed4f9a85b53241bd" providerId="LiveId" clId="{BA79E0A1-A973-492D-B011-479153DA65C8}" dt="2022-01-29T21:19:19.227" v="2006" actId="26606"/>
          <ac:spMkLst>
            <pc:docMk/>
            <pc:sldMk cId="1574349705" sldId="272"/>
            <ac:spMk id="15" creationId="{AA61CCAC-6875-474C-8E9E-F57ABF078C2B}"/>
          </ac:spMkLst>
        </pc:spChg>
        <pc:picChg chg="add del mod">
          <ac:chgData name="Nicola Neill" userId="ed4f9a85b53241bd" providerId="LiveId" clId="{BA79E0A1-A973-492D-B011-479153DA65C8}" dt="2022-01-29T21:20:45.719" v="2011" actId="478"/>
          <ac:picMkLst>
            <pc:docMk/>
            <pc:sldMk cId="1574349705" sldId="272"/>
            <ac:picMk id="4" creationId="{61AFB57A-0B16-417B-90BB-39940BC3C626}"/>
          </ac:picMkLst>
        </pc:picChg>
      </pc:sldChg>
      <pc:sldChg chg="addSp delSp modSp add del mod">
        <pc:chgData name="Nicola Neill" userId="ed4f9a85b53241bd" providerId="LiveId" clId="{BA79E0A1-A973-492D-B011-479153DA65C8}" dt="2022-01-30T11:37:39.964" v="3649" actId="2696"/>
        <pc:sldMkLst>
          <pc:docMk/>
          <pc:sldMk cId="3228517002" sldId="272"/>
        </pc:sldMkLst>
        <pc:spChg chg="add del mod">
          <ac:chgData name="Nicola Neill" userId="ed4f9a85b53241bd" providerId="LiveId" clId="{BA79E0A1-A973-492D-B011-479153DA65C8}" dt="2022-01-29T21:21:58.971" v="2018" actId="26606"/>
          <ac:spMkLst>
            <pc:docMk/>
            <pc:sldMk cId="3228517002" sldId="272"/>
            <ac:spMk id="3" creationId="{EE7C8AEF-1738-438F-9139-4F66F4702E12}"/>
          </ac:spMkLst>
        </pc:spChg>
        <pc:spChg chg="add del mod">
          <ac:chgData name="Nicola Neill" userId="ed4f9a85b53241bd" providerId="LiveId" clId="{BA79E0A1-A973-492D-B011-479153DA65C8}" dt="2022-01-29T21:30:41.287" v="2476"/>
          <ac:spMkLst>
            <pc:docMk/>
            <pc:sldMk cId="3228517002" sldId="272"/>
            <ac:spMk id="6" creationId="{8C9894F0-9DCC-4118-8CF6-34505311A8BF}"/>
          </ac:spMkLst>
        </pc:spChg>
        <pc:spChg chg="add del mod">
          <ac:chgData name="Nicola Neill" userId="ed4f9a85b53241bd" providerId="LiveId" clId="{BA79E0A1-A973-492D-B011-479153DA65C8}" dt="2022-01-29T21:23:55.291" v="2076"/>
          <ac:spMkLst>
            <pc:docMk/>
            <pc:sldMk cId="3228517002" sldId="272"/>
            <ac:spMk id="7" creationId="{8DE14078-5653-4E80-9408-CD7DA9022AF2}"/>
          </ac:spMkLst>
        </pc:spChg>
        <pc:spChg chg="add mod ord">
          <ac:chgData name="Nicola Neill" userId="ed4f9a85b53241bd" providerId="LiveId" clId="{BA79E0A1-A973-492D-B011-479153DA65C8}" dt="2022-01-30T11:31:36.317" v="3505" actId="21"/>
          <ac:spMkLst>
            <pc:docMk/>
            <pc:sldMk cId="3228517002" sldId="272"/>
            <ac:spMk id="8" creationId="{7BCD8061-F45B-48E5-974E-EB4683776B51}"/>
          </ac:spMkLst>
        </pc:spChg>
        <pc:spChg chg="add mod">
          <ac:chgData name="Nicola Neill" userId="ed4f9a85b53241bd" providerId="LiveId" clId="{BA79E0A1-A973-492D-B011-479153DA65C8}" dt="2022-01-29T21:33:22.947" v="2501" actId="478"/>
          <ac:spMkLst>
            <pc:docMk/>
            <pc:sldMk cId="3228517002" sldId="272"/>
            <ac:spMk id="10" creationId="{5541DC38-53AC-49D8-8C79-57DF62B49CBD}"/>
          </ac:spMkLst>
        </pc:spChg>
        <pc:spChg chg="add del">
          <ac:chgData name="Nicola Neill" userId="ed4f9a85b53241bd" providerId="LiveId" clId="{BA79E0A1-A973-492D-B011-479153DA65C8}" dt="2022-01-29T21:21:58.971" v="2018" actId="26606"/>
          <ac:spMkLst>
            <pc:docMk/>
            <pc:sldMk cId="3228517002" sldId="272"/>
            <ac:spMk id="21" creationId="{8D06CE56-3881-4ADA-8CEF-D18B02C242A3}"/>
          </ac:spMkLst>
        </pc:spChg>
        <pc:spChg chg="add del">
          <ac:chgData name="Nicola Neill" userId="ed4f9a85b53241bd" providerId="LiveId" clId="{BA79E0A1-A973-492D-B011-479153DA65C8}" dt="2022-01-29T21:21:58.971" v="2018" actId="26606"/>
          <ac:spMkLst>
            <pc:docMk/>
            <pc:sldMk cId="3228517002" sldId="272"/>
            <ac:spMk id="22" creationId="{79F3C543-62EC-4433-9C93-A2CD8764E9B4}"/>
          </ac:spMkLst>
        </pc:spChg>
        <pc:spChg chg="add del">
          <ac:chgData name="Nicola Neill" userId="ed4f9a85b53241bd" providerId="LiveId" clId="{BA79E0A1-A973-492D-B011-479153DA65C8}" dt="2022-01-29T21:21:58.971" v="2018" actId="26606"/>
          <ac:spMkLst>
            <pc:docMk/>
            <pc:sldMk cId="3228517002" sldId="272"/>
            <ac:spMk id="23" creationId="{5683D043-25BB-4AC9-8130-641179672614}"/>
          </ac:spMkLst>
        </pc:spChg>
        <pc:spChg chg="add del">
          <ac:chgData name="Nicola Neill" userId="ed4f9a85b53241bd" providerId="LiveId" clId="{BA79E0A1-A973-492D-B011-479153DA65C8}" dt="2022-01-29T21:21:58.971" v="2018" actId="26606"/>
          <ac:spMkLst>
            <pc:docMk/>
            <pc:sldMk cId="3228517002" sldId="272"/>
            <ac:spMk id="24" creationId="{AA61CCAC-6875-474C-8E9E-F57ABF078C2B}"/>
          </ac:spMkLst>
        </pc:spChg>
        <pc:spChg chg="add del">
          <ac:chgData name="Nicola Neill" userId="ed4f9a85b53241bd" providerId="LiveId" clId="{BA79E0A1-A973-492D-B011-479153DA65C8}" dt="2022-01-29T21:21:58.956" v="2017" actId="26606"/>
          <ac:spMkLst>
            <pc:docMk/>
            <pc:sldMk cId="3228517002" sldId="272"/>
            <ac:spMk id="29" creationId="{726908CC-6AC4-4222-8250-B90B6072E8AC}"/>
          </ac:spMkLst>
        </pc:spChg>
        <pc:spChg chg="add del">
          <ac:chgData name="Nicola Neill" userId="ed4f9a85b53241bd" providerId="LiveId" clId="{BA79E0A1-A973-492D-B011-479153DA65C8}" dt="2022-01-29T21:21:58.956" v="2017" actId="26606"/>
          <ac:spMkLst>
            <pc:docMk/>
            <pc:sldMk cId="3228517002" sldId="272"/>
            <ac:spMk id="31" creationId="{F2F606D8-696E-4B76-BB10-43672AA1475A}"/>
          </ac:spMkLst>
        </pc:spChg>
        <pc:spChg chg="add del">
          <ac:chgData name="Nicola Neill" userId="ed4f9a85b53241bd" providerId="LiveId" clId="{BA79E0A1-A973-492D-B011-479153DA65C8}" dt="2022-01-29T21:21:58.956" v="2017" actId="26606"/>
          <ac:spMkLst>
            <pc:docMk/>
            <pc:sldMk cId="3228517002" sldId="272"/>
            <ac:spMk id="33" creationId="{3ABF1881-5AFD-48F9-979A-19EE2FE30A33}"/>
          </ac:spMkLst>
        </pc:spChg>
        <pc:spChg chg="add">
          <ac:chgData name="Nicola Neill" userId="ed4f9a85b53241bd" providerId="LiveId" clId="{BA79E0A1-A973-492D-B011-479153DA65C8}" dt="2022-01-29T21:21:58.971" v="2018" actId="26606"/>
          <ac:spMkLst>
            <pc:docMk/>
            <pc:sldMk cId="3228517002" sldId="272"/>
            <ac:spMk id="35" creationId="{AA61CCAC-6875-474C-8E9E-F57ABF078C2B}"/>
          </ac:spMkLst>
        </pc:spChg>
        <pc:spChg chg="add">
          <ac:chgData name="Nicola Neill" userId="ed4f9a85b53241bd" providerId="LiveId" clId="{BA79E0A1-A973-492D-B011-479153DA65C8}" dt="2022-01-29T21:21:58.971" v="2018" actId="26606"/>
          <ac:spMkLst>
            <pc:docMk/>
            <pc:sldMk cId="3228517002" sldId="272"/>
            <ac:spMk id="36" creationId="{8D06CE56-3881-4ADA-8CEF-D18B02C242A3}"/>
          </ac:spMkLst>
        </pc:spChg>
        <pc:spChg chg="add">
          <ac:chgData name="Nicola Neill" userId="ed4f9a85b53241bd" providerId="LiveId" clId="{BA79E0A1-A973-492D-B011-479153DA65C8}" dt="2022-01-29T21:21:58.971" v="2018" actId="26606"/>
          <ac:spMkLst>
            <pc:docMk/>
            <pc:sldMk cId="3228517002" sldId="272"/>
            <ac:spMk id="37" creationId="{79F3C543-62EC-4433-9C93-A2CD8764E9B4}"/>
          </ac:spMkLst>
        </pc:spChg>
        <pc:spChg chg="add">
          <ac:chgData name="Nicola Neill" userId="ed4f9a85b53241bd" providerId="LiveId" clId="{BA79E0A1-A973-492D-B011-479153DA65C8}" dt="2022-01-29T21:21:58.971" v="2018" actId="26606"/>
          <ac:spMkLst>
            <pc:docMk/>
            <pc:sldMk cId="3228517002" sldId="272"/>
            <ac:spMk id="38" creationId="{5683D043-25BB-4AC9-8130-641179672614}"/>
          </ac:spMkLst>
        </pc:spChg>
        <pc:picChg chg="del">
          <ac:chgData name="Nicola Neill" userId="ed4f9a85b53241bd" providerId="LiveId" clId="{BA79E0A1-A973-492D-B011-479153DA65C8}" dt="2022-01-29T21:21:47.255" v="2014" actId="478"/>
          <ac:picMkLst>
            <pc:docMk/>
            <pc:sldMk cId="3228517002" sldId="272"/>
            <ac:picMk id="4" creationId="{9CE859A5-84DF-4639-9251-A12068728A6F}"/>
          </ac:picMkLst>
        </pc:picChg>
        <pc:picChg chg="add del mod ord">
          <ac:chgData name="Nicola Neill" userId="ed4f9a85b53241bd" providerId="LiveId" clId="{BA79E0A1-A973-492D-B011-479153DA65C8}" dt="2022-01-29T21:33:22.947" v="2501" actId="478"/>
          <ac:picMkLst>
            <pc:docMk/>
            <pc:sldMk cId="3228517002" sldId="272"/>
            <ac:picMk id="5" creationId="{DC5AC0D9-D521-4EAD-B285-A9F89E8A22DA}"/>
          </ac:picMkLst>
        </pc:picChg>
        <pc:picChg chg="add mod modCrop">
          <ac:chgData name="Nicola Neill" userId="ed4f9a85b53241bd" providerId="LiveId" clId="{BA79E0A1-A973-492D-B011-479153DA65C8}" dt="2022-01-29T21:35:11.658" v="2516" actId="1076"/>
          <ac:picMkLst>
            <pc:docMk/>
            <pc:sldMk cId="3228517002" sldId="272"/>
            <ac:picMk id="11" creationId="{418D263E-1702-426C-87CE-1CEF13835617}"/>
          </ac:picMkLst>
        </pc:picChg>
      </pc:sldChg>
      <pc:sldChg chg="addSp modSp add mod ord modTransition">
        <pc:chgData name="Nicola Neill" userId="ed4f9a85b53241bd" providerId="LiveId" clId="{BA79E0A1-A973-492D-B011-479153DA65C8}" dt="2022-01-30T17:41:46.175" v="7948" actId="1076"/>
        <pc:sldMkLst>
          <pc:docMk/>
          <pc:sldMk cId="3741462967" sldId="273"/>
        </pc:sldMkLst>
        <pc:spChg chg="mod">
          <ac:chgData name="Nicola Neill" userId="ed4f9a85b53241bd" providerId="LiveId" clId="{BA79E0A1-A973-492D-B011-479153DA65C8}" dt="2022-01-30T11:34:51.028" v="3579" actId="122"/>
          <ac:spMkLst>
            <pc:docMk/>
            <pc:sldMk cId="3741462967" sldId="273"/>
            <ac:spMk id="8" creationId="{7BCD8061-F45B-48E5-974E-EB4683776B51}"/>
          </ac:spMkLst>
        </pc:spChg>
        <pc:picChg chg="add mod">
          <ac:chgData name="Nicola Neill" userId="ed4f9a85b53241bd" providerId="LiveId" clId="{BA79E0A1-A973-492D-B011-479153DA65C8}" dt="2022-01-30T17:41:46.175" v="7948" actId="1076"/>
          <ac:picMkLst>
            <pc:docMk/>
            <pc:sldMk cId="3741462967" sldId="273"/>
            <ac:picMk id="9" creationId="{BCA180E0-C748-445D-97CE-271D81FE0A6C}"/>
          </ac:picMkLst>
        </pc:picChg>
        <pc:picChg chg="mod modCrop">
          <ac:chgData name="Nicola Neill" userId="ed4f9a85b53241bd" providerId="LiveId" clId="{BA79E0A1-A973-492D-B011-479153DA65C8}" dt="2022-01-30T17:41:38.353" v="7947" actId="732"/>
          <ac:picMkLst>
            <pc:docMk/>
            <pc:sldMk cId="3741462967" sldId="273"/>
            <ac:picMk id="11" creationId="{418D263E-1702-426C-87CE-1CEF13835617}"/>
          </ac:picMkLst>
        </pc:picChg>
      </pc:sldChg>
      <pc:sldChg chg="modSp add mod ord modTransition">
        <pc:chgData name="Nicola Neill" userId="ed4f9a85b53241bd" providerId="LiveId" clId="{BA79E0A1-A973-492D-B011-479153DA65C8}" dt="2022-01-30T17:41:07.410" v="7943"/>
        <pc:sldMkLst>
          <pc:docMk/>
          <pc:sldMk cId="2642844094" sldId="274"/>
        </pc:sldMkLst>
        <pc:spChg chg="mod">
          <ac:chgData name="Nicola Neill" userId="ed4f9a85b53241bd" providerId="LiveId" clId="{BA79E0A1-A973-492D-B011-479153DA65C8}" dt="2022-01-30T11:39:36.763" v="3751" actId="404"/>
          <ac:spMkLst>
            <pc:docMk/>
            <pc:sldMk cId="2642844094" sldId="274"/>
            <ac:spMk id="2" creationId="{C620E109-E6B2-40A2-9706-0FB18C31213F}"/>
          </ac:spMkLst>
        </pc:spChg>
      </pc:sldChg>
      <pc:sldChg chg="addSp delSp modSp add mod modTransition addAnim modAnim">
        <pc:chgData name="Nicola Neill" userId="ed4f9a85b53241bd" providerId="LiveId" clId="{BA79E0A1-A973-492D-B011-479153DA65C8}" dt="2022-01-30T17:40:30.742" v="7926"/>
        <pc:sldMkLst>
          <pc:docMk/>
          <pc:sldMk cId="3456586755" sldId="275"/>
        </pc:sldMkLst>
        <pc:spChg chg="mod">
          <ac:chgData name="Nicola Neill" userId="ed4f9a85b53241bd" providerId="LiveId" clId="{BA79E0A1-A973-492D-B011-479153DA65C8}" dt="2022-01-30T11:38:20.489" v="3663" actId="255"/>
          <ac:spMkLst>
            <pc:docMk/>
            <pc:sldMk cId="3456586755" sldId="275"/>
            <ac:spMk id="2" creationId="{C620E109-E6B2-40A2-9706-0FB18C31213F}"/>
          </ac:spMkLst>
        </pc:spChg>
        <pc:spChg chg="add mod">
          <ac:chgData name="Nicola Neill" userId="ed4f9a85b53241bd" providerId="LiveId" clId="{BA79E0A1-A973-492D-B011-479153DA65C8}" dt="2022-01-29T21:53:57.811" v="3100" actId="14100"/>
          <ac:spMkLst>
            <pc:docMk/>
            <pc:sldMk cId="3456586755" sldId="275"/>
            <ac:spMk id="3" creationId="{82845D49-E1CA-437D-B3A6-BF1E55467434}"/>
          </ac:spMkLst>
        </pc:spChg>
        <pc:spChg chg="del">
          <ac:chgData name="Nicola Neill" userId="ed4f9a85b53241bd" providerId="LiveId" clId="{BA79E0A1-A973-492D-B011-479153DA65C8}" dt="2022-01-29T21:46:31.457" v="2915" actId="26606"/>
          <ac:spMkLst>
            <pc:docMk/>
            <pc:sldMk cId="3456586755" sldId="275"/>
            <ac:spMk id="47" creationId="{5683D043-25BB-4AC9-8130-641179672614}"/>
          </ac:spMkLst>
        </pc:spChg>
        <pc:spChg chg="del">
          <ac:chgData name="Nicola Neill" userId="ed4f9a85b53241bd" providerId="LiveId" clId="{BA79E0A1-A973-492D-B011-479153DA65C8}" dt="2022-01-29T21:46:31.457" v="2915" actId="26606"/>
          <ac:spMkLst>
            <pc:docMk/>
            <pc:sldMk cId="3456586755" sldId="275"/>
            <ac:spMk id="49" creationId="{AA61CCAC-6875-474C-8E9E-F57ABF078C2B}"/>
          </ac:spMkLst>
        </pc:spChg>
        <pc:spChg chg="add">
          <ac:chgData name="Nicola Neill" userId="ed4f9a85b53241bd" providerId="LiveId" clId="{BA79E0A1-A973-492D-B011-479153DA65C8}" dt="2022-01-29T21:46:31.457" v="2915" actId="26606"/>
          <ac:spMkLst>
            <pc:docMk/>
            <pc:sldMk cId="3456586755" sldId="275"/>
            <ac:spMk id="55" creationId="{5683D043-25BB-4AC9-8130-641179672614}"/>
          </ac:spMkLst>
        </pc:spChg>
        <pc:spChg chg="add">
          <ac:chgData name="Nicola Neill" userId="ed4f9a85b53241bd" providerId="LiveId" clId="{BA79E0A1-A973-492D-B011-479153DA65C8}" dt="2022-01-29T21:46:31.457" v="2915" actId="26606"/>
          <ac:spMkLst>
            <pc:docMk/>
            <pc:sldMk cId="3456586755" sldId="275"/>
            <ac:spMk id="57" creationId="{AA61CCAC-6875-474C-8E9E-F57ABF078C2B}"/>
          </ac:spMkLst>
        </pc:spChg>
        <pc:picChg chg="add del mod">
          <ac:chgData name="Nicola Neill" userId="ed4f9a85b53241bd" providerId="LiveId" clId="{BA79E0A1-A973-492D-B011-479153DA65C8}" dt="2022-01-30T10:31:22.594" v="3147" actId="21"/>
          <ac:picMkLst>
            <pc:docMk/>
            <pc:sldMk cId="3456586755" sldId="275"/>
            <ac:picMk id="5" creationId="{5ED1F4AF-8C84-44FB-8AB6-C1D45404C195}"/>
          </ac:picMkLst>
        </pc:picChg>
        <pc:picChg chg="del">
          <ac:chgData name="Nicola Neill" userId="ed4f9a85b53241bd" providerId="LiveId" clId="{BA79E0A1-A973-492D-B011-479153DA65C8}" dt="2022-01-29T21:45:17.531" v="2898" actId="478"/>
          <ac:picMkLst>
            <pc:docMk/>
            <pc:sldMk cId="3456586755" sldId="275"/>
            <ac:picMk id="43" creationId="{38996825-D210-4731-B396-8908FFB968CC}"/>
          </ac:picMkLst>
        </pc:picChg>
        <pc:picChg chg="add">
          <ac:chgData name="Nicola Neill" userId="ed4f9a85b53241bd" providerId="LiveId" clId="{BA79E0A1-A973-492D-B011-479153DA65C8}" dt="2022-01-29T21:46:31.457" v="2915" actId="26606"/>
          <ac:picMkLst>
            <pc:docMk/>
            <pc:sldMk cId="3456586755" sldId="275"/>
            <ac:picMk id="51" creationId="{3ECE1DCF-5562-4ADD-89E1-14CB7E31A3FB}"/>
          </ac:picMkLst>
        </pc:picChg>
        <pc:picChg chg="add del">
          <ac:chgData name="Nicola Neill" userId="ed4f9a85b53241bd" providerId="LiveId" clId="{BA79E0A1-A973-492D-B011-479153DA65C8}" dt="2022-01-30T10:30:13.733" v="3141"/>
          <ac:picMkLst>
            <pc:docMk/>
            <pc:sldMk cId="3456586755" sldId="275"/>
            <ac:picMk id="1026" creationId="{89C2DB98-0445-44CB-A131-D9EE58DC9246}"/>
          </ac:picMkLst>
        </pc:picChg>
      </pc:sldChg>
      <pc:sldChg chg="addSp delSp modSp add del mod">
        <pc:chgData name="Nicola Neill" userId="ed4f9a85b53241bd" providerId="LiveId" clId="{BA79E0A1-A973-492D-B011-479153DA65C8}" dt="2022-01-30T11:00:16.154" v="3344" actId="2696"/>
        <pc:sldMkLst>
          <pc:docMk/>
          <pc:sldMk cId="275843763" sldId="276"/>
        </pc:sldMkLst>
        <pc:spChg chg="mod">
          <ac:chgData name="Nicola Neill" userId="ed4f9a85b53241bd" providerId="LiveId" clId="{BA79E0A1-A973-492D-B011-479153DA65C8}" dt="2022-01-30T10:51:40.156" v="3311" actId="1076"/>
          <ac:spMkLst>
            <pc:docMk/>
            <pc:sldMk cId="275843763" sldId="276"/>
            <ac:spMk id="8" creationId="{7BCD8061-F45B-48E5-974E-EB4683776B51}"/>
          </ac:spMkLst>
        </pc:spChg>
        <pc:picChg chg="add del mod ord modCrop">
          <ac:chgData name="Nicola Neill" userId="ed4f9a85b53241bd" providerId="LiveId" clId="{BA79E0A1-A973-492D-B011-479153DA65C8}" dt="2022-01-30T10:47:34.013" v="3273" actId="21"/>
          <ac:picMkLst>
            <pc:docMk/>
            <pc:sldMk cId="275843763" sldId="276"/>
            <ac:picMk id="2" creationId="{0CD1626C-59FD-445F-AE8C-8E419EBC0CBF}"/>
          </ac:picMkLst>
        </pc:picChg>
        <pc:picChg chg="del">
          <ac:chgData name="Nicola Neill" userId="ed4f9a85b53241bd" providerId="LiveId" clId="{BA79E0A1-A973-492D-B011-479153DA65C8}" dt="2022-01-30T10:46:13.383" v="3261" actId="478"/>
          <ac:picMkLst>
            <pc:docMk/>
            <pc:sldMk cId="275843763" sldId="276"/>
            <ac:picMk id="11" creationId="{418D263E-1702-426C-87CE-1CEF13835617}"/>
          </ac:picMkLst>
        </pc:picChg>
      </pc:sldChg>
      <pc:sldChg chg="add del">
        <pc:chgData name="Nicola Neill" userId="ed4f9a85b53241bd" providerId="LiveId" clId="{BA79E0A1-A973-492D-B011-479153DA65C8}" dt="2022-01-30T10:39:39.072" v="3207" actId="2696"/>
        <pc:sldMkLst>
          <pc:docMk/>
          <pc:sldMk cId="738827129" sldId="277"/>
        </pc:sldMkLst>
      </pc:sldChg>
      <pc:sldChg chg="add del">
        <pc:chgData name="Nicola Neill" userId="ed4f9a85b53241bd" providerId="LiveId" clId="{BA79E0A1-A973-492D-B011-479153DA65C8}" dt="2022-01-30T10:39:33.390" v="3206" actId="2696"/>
        <pc:sldMkLst>
          <pc:docMk/>
          <pc:sldMk cId="2931277099" sldId="278"/>
        </pc:sldMkLst>
      </pc:sldChg>
      <pc:sldChg chg="add del">
        <pc:chgData name="Nicola Neill" userId="ed4f9a85b53241bd" providerId="LiveId" clId="{BA79E0A1-A973-492D-B011-479153DA65C8}" dt="2022-01-30T10:39:27.467" v="3205" actId="2696"/>
        <pc:sldMkLst>
          <pc:docMk/>
          <pc:sldMk cId="1888755347" sldId="279"/>
        </pc:sldMkLst>
      </pc:sldChg>
      <pc:sldChg chg="add del">
        <pc:chgData name="Nicola Neill" userId="ed4f9a85b53241bd" providerId="LiveId" clId="{BA79E0A1-A973-492D-B011-479153DA65C8}" dt="2022-01-30T10:39:23.593" v="3204" actId="2696"/>
        <pc:sldMkLst>
          <pc:docMk/>
          <pc:sldMk cId="4058407983" sldId="280"/>
        </pc:sldMkLst>
      </pc:sldChg>
      <pc:sldChg chg="add del">
        <pc:chgData name="Nicola Neill" userId="ed4f9a85b53241bd" providerId="LiveId" clId="{BA79E0A1-A973-492D-B011-479153DA65C8}" dt="2022-01-30T10:39:19.512" v="3203" actId="2696"/>
        <pc:sldMkLst>
          <pc:docMk/>
          <pc:sldMk cId="3854835632" sldId="281"/>
        </pc:sldMkLst>
      </pc:sldChg>
      <pc:sldChg chg="addSp delSp modSp add mod modTransition">
        <pc:chgData name="Nicola Neill" userId="ed4f9a85b53241bd" providerId="LiveId" clId="{BA79E0A1-A973-492D-B011-479153DA65C8}" dt="2022-01-30T17:40:35.110" v="7928"/>
        <pc:sldMkLst>
          <pc:docMk/>
          <pc:sldMk cId="1884533998" sldId="282"/>
        </pc:sldMkLst>
        <pc:spChg chg="mod">
          <ac:chgData name="Nicola Neill" userId="ed4f9a85b53241bd" providerId="LiveId" clId="{BA79E0A1-A973-492D-B011-479153DA65C8}" dt="2022-01-30T11:35:00.218" v="3581" actId="14100"/>
          <ac:spMkLst>
            <pc:docMk/>
            <pc:sldMk cId="1884533998" sldId="282"/>
            <ac:spMk id="8" creationId="{7BCD8061-F45B-48E5-974E-EB4683776B51}"/>
          </ac:spMkLst>
        </pc:spChg>
        <pc:spChg chg="add del">
          <ac:chgData name="Nicola Neill" userId="ed4f9a85b53241bd" providerId="LiveId" clId="{BA79E0A1-A973-492D-B011-479153DA65C8}" dt="2022-01-30T10:25:01.078" v="3123" actId="478"/>
          <ac:spMkLst>
            <pc:docMk/>
            <pc:sldMk cId="1884533998" sldId="282"/>
            <ac:spMk id="10" creationId="{5541DC38-53AC-49D8-8C79-57DF62B49CBD}"/>
          </ac:spMkLst>
        </pc:spChg>
        <pc:picChg chg="add mod ord modCrop">
          <ac:chgData name="Nicola Neill" userId="ed4f9a85b53241bd" providerId="LiveId" clId="{BA79E0A1-A973-492D-B011-479153DA65C8}" dt="2022-01-30T10:32:08.746" v="3154" actId="1076"/>
          <ac:picMkLst>
            <pc:docMk/>
            <pc:sldMk cId="1884533998" sldId="282"/>
            <ac:picMk id="2" creationId="{C5B6E7CA-CAC7-4A83-9958-CC8636490F70}"/>
          </ac:picMkLst>
        </pc:picChg>
        <pc:picChg chg="del">
          <ac:chgData name="Nicola Neill" userId="ed4f9a85b53241bd" providerId="LiveId" clId="{BA79E0A1-A973-492D-B011-479153DA65C8}" dt="2022-01-30T10:23:22.310" v="3112" actId="478"/>
          <ac:picMkLst>
            <pc:docMk/>
            <pc:sldMk cId="1884533998" sldId="282"/>
            <ac:picMk id="11" creationId="{418D263E-1702-426C-87CE-1CEF13835617}"/>
          </ac:picMkLst>
        </pc:picChg>
        <pc:picChg chg="add mod">
          <ac:chgData name="Nicola Neill" userId="ed4f9a85b53241bd" providerId="LiveId" clId="{BA79E0A1-A973-492D-B011-479153DA65C8}" dt="2022-01-30T10:32:18.322" v="3155" actId="1076"/>
          <ac:picMkLst>
            <pc:docMk/>
            <pc:sldMk cId="1884533998" sldId="282"/>
            <ac:picMk id="12" creationId="{689BB75E-8F40-4D71-BD5C-A5E5355B9BC7}"/>
          </ac:picMkLst>
        </pc:picChg>
      </pc:sldChg>
      <pc:sldChg chg="addSp delSp modSp add mod modTransition">
        <pc:chgData name="Nicola Neill" userId="ed4f9a85b53241bd" providerId="LiveId" clId="{BA79E0A1-A973-492D-B011-479153DA65C8}" dt="2022-01-30T17:40:36.919" v="7929"/>
        <pc:sldMkLst>
          <pc:docMk/>
          <pc:sldMk cId="1212755393" sldId="283"/>
        </pc:sldMkLst>
        <pc:spChg chg="mod">
          <ac:chgData name="Nicola Neill" userId="ed4f9a85b53241bd" providerId="LiveId" clId="{BA79E0A1-A973-492D-B011-479153DA65C8}" dt="2022-01-30T11:35:22.266" v="3591" actId="14100"/>
          <ac:spMkLst>
            <pc:docMk/>
            <pc:sldMk cId="1212755393" sldId="283"/>
            <ac:spMk id="8" creationId="{7BCD8061-F45B-48E5-974E-EB4683776B51}"/>
          </ac:spMkLst>
        </pc:spChg>
        <pc:picChg chg="del">
          <ac:chgData name="Nicola Neill" userId="ed4f9a85b53241bd" providerId="LiveId" clId="{BA79E0A1-A973-492D-B011-479153DA65C8}" dt="2022-01-30T10:34:43.595" v="3158" actId="478"/>
          <ac:picMkLst>
            <pc:docMk/>
            <pc:sldMk cId="1212755393" sldId="283"/>
            <ac:picMk id="2" creationId="{C5B6E7CA-CAC7-4A83-9958-CC8636490F70}"/>
          </ac:picMkLst>
        </pc:picChg>
        <pc:picChg chg="add del mod ord modCrop">
          <ac:chgData name="Nicola Neill" userId="ed4f9a85b53241bd" providerId="LiveId" clId="{BA79E0A1-A973-492D-B011-479153DA65C8}" dt="2022-01-30T10:37:03.751" v="3171" actId="478"/>
          <ac:picMkLst>
            <pc:docMk/>
            <pc:sldMk cId="1212755393" sldId="283"/>
            <ac:picMk id="3" creationId="{0EF762E1-E333-4CC9-822F-BDE3C78BCAD9}"/>
          </ac:picMkLst>
        </pc:picChg>
        <pc:picChg chg="add del">
          <ac:chgData name="Nicola Neill" userId="ed4f9a85b53241bd" providerId="LiveId" clId="{BA79E0A1-A973-492D-B011-479153DA65C8}" dt="2022-01-30T10:37:26.241" v="3173" actId="478"/>
          <ac:picMkLst>
            <pc:docMk/>
            <pc:sldMk cId="1212755393" sldId="283"/>
            <ac:picMk id="4" creationId="{F7AB81CB-6BF9-460A-B208-40DFFCA5B338}"/>
          </ac:picMkLst>
        </pc:picChg>
        <pc:picChg chg="add mod ord modCrop">
          <ac:chgData name="Nicola Neill" userId="ed4f9a85b53241bd" providerId="LiveId" clId="{BA79E0A1-A973-492D-B011-479153DA65C8}" dt="2022-01-30T10:38:21.906" v="3184" actId="171"/>
          <ac:picMkLst>
            <pc:docMk/>
            <pc:sldMk cId="1212755393" sldId="283"/>
            <ac:picMk id="5" creationId="{A3676221-6571-4B88-A4A0-131F5D02DB48}"/>
          </ac:picMkLst>
        </pc:picChg>
      </pc:sldChg>
      <pc:sldChg chg="addSp delSp modSp add mod modTransition">
        <pc:chgData name="Nicola Neill" userId="ed4f9a85b53241bd" providerId="LiveId" clId="{BA79E0A1-A973-492D-B011-479153DA65C8}" dt="2022-01-30T17:40:38.798" v="7930"/>
        <pc:sldMkLst>
          <pc:docMk/>
          <pc:sldMk cId="2962889801" sldId="284"/>
        </pc:sldMkLst>
        <pc:spChg chg="mod">
          <ac:chgData name="Nicola Neill" userId="ed4f9a85b53241bd" providerId="LiveId" clId="{BA79E0A1-A973-492D-B011-479153DA65C8}" dt="2022-01-30T11:35:39.301" v="3600" actId="20577"/>
          <ac:spMkLst>
            <pc:docMk/>
            <pc:sldMk cId="2962889801" sldId="284"/>
            <ac:spMk id="8" creationId="{7BCD8061-F45B-48E5-974E-EB4683776B51}"/>
          </ac:spMkLst>
        </pc:spChg>
        <pc:picChg chg="add mod ord modCrop">
          <ac:chgData name="Nicola Neill" userId="ed4f9a85b53241bd" providerId="LiveId" clId="{BA79E0A1-A973-492D-B011-479153DA65C8}" dt="2022-01-30T10:42:04.543" v="3219" actId="171"/>
          <ac:picMkLst>
            <pc:docMk/>
            <pc:sldMk cId="2962889801" sldId="284"/>
            <ac:picMk id="2" creationId="{23D3BD2C-B2E3-41F8-A5AF-8ABB43EB7A53}"/>
          </ac:picMkLst>
        </pc:picChg>
        <pc:picChg chg="del">
          <ac:chgData name="Nicola Neill" userId="ed4f9a85b53241bd" providerId="LiveId" clId="{BA79E0A1-A973-492D-B011-479153DA65C8}" dt="2022-01-30T10:40:58.679" v="3209" actId="478"/>
          <ac:picMkLst>
            <pc:docMk/>
            <pc:sldMk cId="2962889801" sldId="284"/>
            <ac:picMk id="5" creationId="{A3676221-6571-4B88-A4A0-131F5D02DB48}"/>
          </ac:picMkLst>
        </pc:picChg>
      </pc:sldChg>
      <pc:sldChg chg="addSp delSp modSp add mod modTransition">
        <pc:chgData name="Nicola Neill" userId="ed4f9a85b53241bd" providerId="LiveId" clId="{BA79E0A1-A973-492D-B011-479153DA65C8}" dt="2022-01-30T17:40:42.174" v="7931"/>
        <pc:sldMkLst>
          <pc:docMk/>
          <pc:sldMk cId="624187947" sldId="285"/>
        </pc:sldMkLst>
        <pc:spChg chg="mod">
          <ac:chgData name="Nicola Neill" userId="ed4f9a85b53241bd" providerId="LiveId" clId="{BA79E0A1-A973-492D-B011-479153DA65C8}" dt="2022-01-30T11:36:19.598" v="3610" actId="255"/>
          <ac:spMkLst>
            <pc:docMk/>
            <pc:sldMk cId="624187947" sldId="285"/>
            <ac:spMk id="8" creationId="{7BCD8061-F45B-48E5-974E-EB4683776B51}"/>
          </ac:spMkLst>
        </pc:spChg>
        <pc:picChg chg="del">
          <ac:chgData name="Nicola Neill" userId="ed4f9a85b53241bd" providerId="LiveId" clId="{BA79E0A1-A973-492D-B011-479153DA65C8}" dt="2022-01-30T10:47:37.225" v="3274" actId="478"/>
          <ac:picMkLst>
            <pc:docMk/>
            <pc:sldMk cId="624187947" sldId="285"/>
            <ac:picMk id="2" creationId="{23D3BD2C-B2E3-41F8-A5AF-8ABB43EB7A53}"/>
          </ac:picMkLst>
        </pc:picChg>
        <pc:picChg chg="add mod ord">
          <ac:chgData name="Nicola Neill" userId="ed4f9a85b53241bd" providerId="LiveId" clId="{BA79E0A1-A973-492D-B011-479153DA65C8}" dt="2022-01-30T10:51:09.400" v="3307"/>
          <ac:picMkLst>
            <pc:docMk/>
            <pc:sldMk cId="624187947" sldId="285"/>
            <ac:picMk id="3" creationId="{89414CD1-C7AD-4F20-AB33-BBABA8585FED}"/>
          </ac:picMkLst>
        </pc:picChg>
      </pc:sldChg>
      <pc:sldChg chg="addSp delSp modSp add del mod">
        <pc:chgData name="Nicola Neill" userId="ed4f9a85b53241bd" providerId="LiveId" clId="{BA79E0A1-A973-492D-B011-479153DA65C8}" dt="2022-01-30T11:01:03.540" v="3345" actId="2696"/>
        <pc:sldMkLst>
          <pc:docMk/>
          <pc:sldMk cId="1356497687" sldId="286"/>
        </pc:sldMkLst>
        <pc:spChg chg="mod">
          <ac:chgData name="Nicola Neill" userId="ed4f9a85b53241bd" providerId="LiveId" clId="{BA79E0A1-A973-492D-B011-479153DA65C8}" dt="2022-01-30T10:52:18.806" v="3318" actId="255"/>
          <ac:spMkLst>
            <pc:docMk/>
            <pc:sldMk cId="1356497687" sldId="286"/>
            <ac:spMk id="8" creationId="{7BCD8061-F45B-48E5-974E-EB4683776B51}"/>
          </ac:spMkLst>
        </pc:spChg>
        <pc:spChg chg="add del">
          <ac:chgData name="Nicola Neill" userId="ed4f9a85b53241bd" providerId="LiveId" clId="{BA79E0A1-A973-492D-B011-479153DA65C8}" dt="2022-01-30T10:54:07.074" v="3321" actId="22"/>
          <ac:spMkLst>
            <pc:docMk/>
            <pc:sldMk cId="1356497687" sldId="286"/>
            <ac:spMk id="11" creationId="{3CFD7013-3A56-4834-9E2B-19059B3A9D56}"/>
          </ac:spMkLst>
        </pc:spChg>
        <pc:picChg chg="del">
          <ac:chgData name="Nicola Neill" userId="ed4f9a85b53241bd" providerId="LiveId" clId="{BA79E0A1-A973-492D-B011-479153DA65C8}" dt="2022-01-30T10:53:59.330" v="3319" actId="478"/>
          <ac:picMkLst>
            <pc:docMk/>
            <pc:sldMk cId="1356497687" sldId="286"/>
            <ac:picMk id="3" creationId="{89414CD1-C7AD-4F20-AB33-BBABA8585FED}"/>
          </ac:picMkLst>
        </pc:picChg>
        <pc:picChg chg="add mod">
          <ac:chgData name="Nicola Neill" userId="ed4f9a85b53241bd" providerId="LiveId" clId="{BA79E0A1-A973-492D-B011-479153DA65C8}" dt="2022-01-30T10:55:57.224" v="3331" actId="171"/>
          <ac:picMkLst>
            <pc:docMk/>
            <pc:sldMk cId="1356497687" sldId="286"/>
            <ac:picMk id="2050" creationId="{5624D828-6339-429A-B46A-FAB5EC8A701C}"/>
          </ac:picMkLst>
        </pc:picChg>
      </pc:sldChg>
      <pc:sldChg chg="addSp delSp modSp add mod modTransition">
        <pc:chgData name="Nicola Neill" userId="ed4f9a85b53241bd" providerId="LiveId" clId="{BA79E0A1-A973-492D-B011-479153DA65C8}" dt="2022-01-30T17:40:43.924" v="7932"/>
        <pc:sldMkLst>
          <pc:docMk/>
          <pc:sldMk cId="308672002" sldId="287"/>
        </pc:sldMkLst>
        <pc:spChg chg="mod">
          <ac:chgData name="Nicola Neill" userId="ed4f9a85b53241bd" providerId="LiveId" clId="{BA79E0A1-A973-492D-B011-479153DA65C8}" dt="2022-01-30T11:36:30.724" v="3617" actId="20577"/>
          <ac:spMkLst>
            <pc:docMk/>
            <pc:sldMk cId="308672002" sldId="287"/>
            <ac:spMk id="8" creationId="{7BCD8061-F45B-48E5-974E-EB4683776B51}"/>
          </ac:spMkLst>
        </pc:spChg>
        <pc:picChg chg="add mod ord modCrop">
          <ac:chgData name="Nicola Neill" userId="ed4f9a85b53241bd" providerId="LiveId" clId="{BA79E0A1-A973-492D-B011-479153DA65C8}" dt="2022-01-30T11:00:06.121" v="3343" actId="171"/>
          <ac:picMkLst>
            <pc:docMk/>
            <pc:sldMk cId="308672002" sldId="287"/>
            <ac:picMk id="2" creationId="{3779CD29-148E-4002-A0E1-EF499B9A5661}"/>
          </ac:picMkLst>
        </pc:picChg>
        <pc:picChg chg="del mod">
          <ac:chgData name="Nicola Neill" userId="ed4f9a85b53241bd" providerId="LiveId" clId="{BA79E0A1-A973-492D-B011-479153DA65C8}" dt="2022-01-30T10:59:21.881" v="3334" actId="478"/>
          <ac:picMkLst>
            <pc:docMk/>
            <pc:sldMk cId="308672002" sldId="287"/>
            <ac:picMk id="2050" creationId="{5624D828-6339-429A-B46A-FAB5EC8A701C}"/>
          </ac:picMkLst>
        </pc:picChg>
      </pc:sldChg>
      <pc:sldChg chg="addSp delSp modSp add mod modTransition">
        <pc:chgData name="Nicola Neill" userId="ed4f9a85b53241bd" providerId="LiveId" clId="{BA79E0A1-A973-492D-B011-479153DA65C8}" dt="2022-01-30T17:40:45.667" v="7933"/>
        <pc:sldMkLst>
          <pc:docMk/>
          <pc:sldMk cId="2208355195" sldId="288"/>
        </pc:sldMkLst>
        <pc:spChg chg="mod">
          <ac:chgData name="Nicola Neill" userId="ed4f9a85b53241bd" providerId="LiveId" clId="{BA79E0A1-A973-492D-B011-479153DA65C8}" dt="2022-01-30T11:36:39.643" v="3624" actId="20577"/>
          <ac:spMkLst>
            <pc:docMk/>
            <pc:sldMk cId="2208355195" sldId="288"/>
            <ac:spMk id="8" creationId="{7BCD8061-F45B-48E5-974E-EB4683776B51}"/>
          </ac:spMkLst>
        </pc:spChg>
        <pc:picChg chg="del">
          <ac:chgData name="Nicola Neill" userId="ed4f9a85b53241bd" providerId="LiveId" clId="{BA79E0A1-A973-492D-B011-479153DA65C8}" dt="2022-01-30T11:08:22.918" v="3347" actId="478"/>
          <ac:picMkLst>
            <pc:docMk/>
            <pc:sldMk cId="2208355195" sldId="288"/>
            <ac:picMk id="2" creationId="{3779CD29-148E-4002-A0E1-EF499B9A5661}"/>
          </ac:picMkLst>
        </pc:picChg>
        <pc:picChg chg="add del mod ord">
          <ac:chgData name="Nicola Neill" userId="ed4f9a85b53241bd" providerId="LiveId" clId="{BA79E0A1-A973-492D-B011-479153DA65C8}" dt="2022-01-30T11:11:06.221" v="3386" actId="478"/>
          <ac:picMkLst>
            <pc:docMk/>
            <pc:sldMk cId="2208355195" sldId="288"/>
            <ac:picMk id="3" creationId="{EA4C5DA3-D920-42EC-9B72-11314489513D}"/>
          </ac:picMkLst>
        </pc:picChg>
        <pc:picChg chg="add mod ord modCrop">
          <ac:chgData name="Nicola Neill" userId="ed4f9a85b53241bd" providerId="LiveId" clId="{BA79E0A1-A973-492D-B011-479153DA65C8}" dt="2022-01-30T11:11:39.562" v="3394" actId="171"/>
          <ac:picMkLst>
            <pc:docMk/>
            <pc:sldMk cId="2208355195" sldId="288"/>
            <ac:picMk id="4" creationId="{D03B318E-0551-4FB2-B5E5-DC7F0B002191}"/>
          </ac:picMkLst>
        </pc:picChg>
      </pc:sldChg>
      <pc:sldChg chg="addSp delSp modSp add mod modTransition">
        <pc:chgData name="Nicola Neill" userId="ed4f9a85b53241bd" providerId="LiveId" clId="{BA79E0A1-A973-492D-B011-479153DA65C8}" dt="2022-01-30T17:40:47.622" v="7934"/>
        <pc:sldMkLst>
          <pc:docMk/>
          <pc:sldMk cId="3501011501" sldId="289"/>
        </pc:sldMkLst>
        <pc:spChg chg="mod">
          <ac:chgData name="Nicola Neill" userId="ed4f9a85b53241bd" providerId="LiveId" clId="{BA79E0A1-A973-492D-B011-479153DA65C8}" dt="2022-01-30T11:36:49.840" v="3631" actId="20577"/>
          <ac:spMkLst>
            <pc:docMk/>
            <pc:sldMk cId="3501011501" sldId="289"/>
            <ac:spMk id="8" creationId="{7BCD8061-F45B-48E5-974E-EB4683776B51}"/>
          </ac:spMkLst>
        </pc:spChg>
        <pc:picChg chg="add mod ord modCrop">
          <ac:chgData name="Nicola Neill" userId="ed4f9a85b53241bd" providerId="LiveId" clId="{BA79E0A1-A973-492D-B011-479153DA65C8}" dt="2022-01-30T11:16:45.105" v="3408"/>
          <ac:picMkLst>
            <pc:docMk/>
            <pc:sldMk cId="3501011501" sldId="289"/>
            <ac:picMk id="2" creationId="{897902EA-20B1-4B40-90E9-6AF40872CD0F}"/>
          </ac:picMkLst>
        </pc:picChg>
        <pc:picChg chg="del">
          <ac:chgData name="Nicola Neill" userId="ed4f9a85b53241bd" providerId="LiveId" clId="{BA79E0A1-A973-492D-B011-479153DA65C8}" dt="2022-01-30T11:15:06.865" v="3396" actId="478"/>
          <ac:picMkLst>
            <pc:docMk/>
            <pc:sldMk cId="3501011501" sldId="289"/>
            <ac:picMk id="4" creationId="{D03B318E-0551-4FB2-B5E5-DC7F0B002191}"/>
          </ac:picMkLst>
        </pc:picChg>
      </pc:sldChg>
      <pc:sldChg chg="addSp delSp modSp add mod modTransition">
        <pc:chgData name="Nicola Neill" userId="ed4f9a85b53241bd" providerId="LiveId" clId="{BA79E0A1-A973-492D-B011-479153DA65C8}" dt="2022-01-30T17:40:49.626" v="7935"/>
        <pc:sldMkLst>
          <pc:docMk/>
          <pc:sldMk cId="2093825129" sldId="290"/>
        </pc:sldMkLst>
        <pc:spChg chg="mod">
          <ac:chgData name="Nicola Neill" userId="ed4f9a85b53241bd" providerId="LiveId" clId="{BA79E0A1-A973-492D-B011-479153DA65C8}" dt="2022-01-30T11:37:00.041" v="3638" actId="20577"/>
          <ac:spMkLst>
            <pc:docMk/>
            <pc:sldMk cId="2093825129" sldId="290"/>
            <ac:spMk id="8" creationId="{7BCD8061-F45B-48E5-974E-EB4683776B51}"/>
          </ac:spMkLst>
        </pc:spChg>
        <pc:picChg chg="del">
          <ac:chgData name="Nicola Neill" userId="ed4f9a85b53241bd" providerId="LiveId" clId="{BA79E0A1-A973-492D-B011-479153DA65C8}" dt="2022-01-30T11:24:06.293" v="3425" actId="478"/>
          <ac:picMkLst>
            <pc:docMk/>
            <pc:sldMk cId="2093825129" sldId="290"/>
            <ac:picMk id="2" creationId="{897902EA-20B1-4B40-90E9-6AF40872CD0F}"/>
          </ac:picMkLst>
        </pc:picChg>
        <pc:picChg chg="add mod">
          <ac:chgData name="Nicola Neill" userId="ed4f9a85b53241bd" providerId="LiveId" clId="{BA79E0A1-A973-492D-B011-479153DA65C8}" dt="2022-01-30T11:24:27.594" v="3429" actId="171"/>
          <ac:picMkLst>
            <pc:docMk/>
            <pc:sldMk cId="2093825129" sldId="290"/>
            <ac:picMk id="5122" creationId="{7EC2BC96-27B7-4E3C-8D7D-CE3ADCC0FF18}"/>
          </ac:picMkLst>
        </pc:picChg>
      </pc:sldChg>
      <pc:sldChg chg="addSp delSp modSp add mod modTransition">
        <pc:chgData name="Nicola Neill" userId="ed4f9a85b53241bd" providerId="LiveId" clId="{BA79E0A1-A973-492D-B011-479153DA65C8}" dt="2022-01-30T17:40:52.015" v="7936"/>
        <pc:sldMkLst>
          <pc:docMk/>
          <pc:sldMk cId="3939816934" sldId="291"/>
        </pc:sldMkLst>
        <pc:spChg chg="mod">
          <ac:chgData name="Nicola Neill" userId="ed4f9a85b53241bd" providerId="LiveId" clId="{BA79E0A1-A973-492D-B011-479153DA65C8}" dt="2022-01-30T11:37:25.022" v="3648" actId="255"/>
          <ac:spMkLst>
            <pc:docMk/>
            <pc:sldMk cId="3939816934" sldId="291"/>
            <ac:spMk id="8" creationId="{7BCD8061-F45B-48E5-974E-EB4683776B51}"/>
          </ac:spMkLst>
        </pc:spChg>
        <pc:picChg chg="add mod ord modCrop">
          <ac:chgData name="Nicola Neill" userId="ed4f9a85b53241bd" providerId="LiveId" clId="{BA79E0A1-A973-492D-B011-479153DA65C8}" dt="2022-01-30T11:31:27.549" v="3504" actId="171"/>
          <ac:picMkLst>
            <pc:docMk/>
            <pc:sldMk cId="3939816934" sldId="291"/>
            <ac:picMk id="2" creationId="{7C79A203-332E-4977-9AA5-1C1B7A2D6494}"/>
          </ac:picMkLst>
        </pc:picChg>
        <pc:picChg chg="del">
          <ac:chgData name="Nicola Neill" userId="ed4f9a85b53241bd" providerId="LiveId" clId="{BA79E0A1-A973-492D-B011-479153DA65C8}" dt="2022-01-30T11:26:02.761" v="3478" actId="478"/>
          <ac:picMkLst>
            <pc:docMk/>
            <pc:sldMk cId="3939816934" sldId="291"/>
            <ac:picMk id="5122" creationId="{7EC2BC96-27B7-4E3C-8D7D-CE3ADCC0FF18}"/>
          </ac:picMkLst>
        </pc:picChg>
        <pc:picChg chg="add del">
          <ac:chgData name="Nicola Neill" userId="ed4f9a85b53241bd" providerId="LiveId" clId="{BA79E0A1-A973-492D-B011-479153DA65C8}" dt="2022-01-30T11:26:02.761" v="3478" actId="478"/>
          <ac:picMkLst>
            <pc:docMk/>
            <pc:sldMk cId="3939816934" sldId="291"/>
            <ac:picMk id="6146" creationId="{8FAB7A0E-D630-44D4-94BD-BAF2F5883706}"/>
          </ac:picMkLst>
        </pc:picChg>
        <pc:picChg chg="add del mod">
          <ac:chgData name="Nicola Neill" userId="ed4f9a85b53241bd" providerId="LiveId" clId="{BA79E0A1-A973-492D-B011-479153DA65C8}" dt="2022-01-30T11:27:35.656" v="3483" actId="478"/>
          <ac:picMkLst>
            <pc:docMk/>
            <pc:sldMk cId="3939816934" sldId="291"/>
            <ac:picMk id="6148" creationId="{70140889-EAA6-41E1-B07F-D0D044102E3C}"/>
          </ac:picMkLst>
        </pc:picChg>
        <pc:picChg chg="add del mod">
          <ac:chgData name="Nicola Neill" userId="ed4f9a85b53241bd" providerId="LiveId" clId="{BA79E0A1-A973-492D-B011-479153DA65C8}" dt="2022-01-30T11:28:16.467" v="3492" actId="478"/>
          <ac:picMkLst>
            <pc:docMk/>
            <pc:sldMk cId="3939816934" sldId="291"/>
            <ac:picMk id="6150" creationId="{58A3D9F6-7A8C-46E4-BF95-CD068D297854}"/>
          </ac:picMkLst>
        </pc:picChg>
      </pc:sldChg>
      <pc:sldChg chg="add modTransition">
        <pc:chgData name="Nicola Neill" userId="ed4f9a85b53241bd" providerId="LiveId" clId="{BA79E0A1-A973-492D-B011-479153DA65C8}" dt="2022-01-30T17:40:53.854" v="7937"/>
        <pc:sldMkLst>
          <pc:docMk/>
          <pc:sldMk cId="1409716096" sldId="292"/>
        </pc:sldMkLst>
      </pc:sldChg>
      <pc:sldChg chg="addSp delSp modSp new mod modTransition setBg setClrOvrMap">
        <pc:chgData name="Nicola Neill" userId="ed4f9a85b53241bd" providerId="LiveId" clId="{BA79E0A1-A973-492D-B011-479153DA65C8}" dt="2022-01-30T17:41:10.083" v="7944"/>
        <pc:sldMkLst>
          <pc:docMk/>
          <pc:sldMk cId="2995532593" sldId="293"/>
        </pc:sldMkLst>
        <pc:spChg chg="add del">
          <ac:chgData name="Nicola Neill" userId="ed4f9a85b53241bd" providerId="LiveId" clId="{BA79E0A1-A973-492D-B011-479153DA65C8}" dt="2022-01-30T11:46:24.535" v="3762" actId="26606"/>
          <ac:spMkLst>
            <pc:docMk/>
            <pc:sldMk cId="2995532593" sldId="293"/>
            <ac:spMk id="2" creationId="{FA0E0D45-0033-4BD6-86F8-F17BBA5FD353}"/>
          </ac:spMkLst>
        </pc:spChg>
        <pc:spChg chg="add del">
          <ac:chgData name="Nicola Neill" userId="ed4f9a85b53241bd" providerId="LiveId" clId="{BA79E0A1-A973-492D-B011-479153DA65C8}" dt="2022-01-30T11:46:24.535" v="3762" actId="26606"/>
          <ac:spMkLst>
            <pc:docMk/>
            <pc:sldMk cId="2995532593" sldId="293"/>
            <ac:spMk id="3" creationId="{D860E404-93FC-4263-B367-E13FD43886FA}"/>
          </ac:spMkLst>
        </pc:spChg>
        <pc:spChg chg="add del mod">
          <ac:chgData name="Nicola Neill" userId="ed4f9a85b53241bd" providerId="LiveId" clId="{BA79E0A1-A973-492D-B011-479153DA65C8}" dt="2022-01-30T11:50:59.009" v="3787" actId="478"/>
          <ac:spMkLst>
            <pc:docMk/>
            <pc:sldMk cId="2995532593" sldId="293"/>
            <ac:spMk id="6" creationId="{95A3F622-96F5-4E8B-9807-DD4D0CA49AF1}"/>
          </ac:spMkLst>
        </pc:spChg>
        <pc:spChg chg="add del">
          <ac:chgData name="Nicola Neill" userId="ed4f9a85b53241bd" providerId="LiveId" clId="{BA79E0A1-A973-492D-B011-479153DA65C8}" dt="2022-01-30T11:46:12.296" v="3757" actId="26606"/>
          <ac:spMkLst>
            <pc:docMk/>
            <pc:sldMk cId="2995532593" sldId="293"/>
            <ac:spMk id="9" creationId="{726908CC-6AC4-4222-8250-B90B6072E8AC}"/>
          </ac:spMkLst>
        </pc:spChg>
        <pc:spChg chg="add mod">
          <ac:chgData name="Nicola Neill" userId="ed4f9a85b53241bd" providerId="LiveId" clId="{BA79E0A1-A973-492D-B011-479153DA65C8}" dt="2022-01-30T11:56:07.979" v="3864" actId="1076"/>
          <ac:spMkLst>
            <pc:docMk/>
            <pc:sldMk cId="2995532593" sldId="293"/>
            <ac:spMk id="10" creationId="{E70354DC-DE8A-4582-BB5C-65742A812889}"/>
          </ac:spMkLst>
        </pc:spChg>
        <pc:spChg chg="add del">
          <ac:chgData name="Nicola Neill" userId="ed4f9a85b53241bd" providerId="LiveId" clId="{BA79E0A1-A973-492D-B011-479153DA65C8}" dt="2022-01-30T11:46:12.296" v="3757" actId="26606"/>
          <ac:spMkLst>
            <pc:docMk/>
            <pc:sldMk cId="2995532593" sldId="293"/>
            <ac:spMk id="11" creationId="{F2F606D8-696E-4B76-BB10-43672AA1475A}"/>
          </ac:spMkLst>
        </pc:spChg>
        <pc:spChg chg="add del">
          <ac:chgData name="Nicola Neill" userId="ed4f9a85b53241bd" providerId="LiveId" clId="{BA79E0A1-A973-492D-B011-479153DA65C8}" dt="2022-01-30T11:46:12.296" v="3757" actId="26606"/>
          <ac:spMkLst>
            <pc:docMk/>
            <pc:sldMk cId="2995532593" sldId="293"/>
            <ac:spMk id="13" creationId="{3ABF1881-5AFD-48F9-979A-19EE2FE30A33}"/>
          </ac:spMkLst>
        </pc:spChg>
        <pc:spChg chg="add del">
          <ac:chgData name="Nicola Neill" userId="ed4f9a85b53241bd" providerId="LiveId" clId="{BA79E0A1-A973-492D-B011-479153DA65C8}" dt="2022-01-30T11:46:13.430" v="3759" actId="26606"/>
          <ac:spMkLst>
            <pc:docMk/>
            <pc:sldMk cId="2995532593" sldId="293"/>
            <ac:spMk id="15" creationId="{69E6EFEE-6516-482C-B143-F97F9BF89D0E}"/>
          </ac:spMkLst>
        </pc:spChg>
        <pc:spChg chg="add del">
          <ac:chgData name="Nicola Neill" userId="ed4f9a85b53241bd" providerId="LiveId" clId="{BA79E0A1-A973-492D-B011-479153DA65C8}" dt="2022-01-30T11:46:13.430" v="3759" actId="26606"/>
          <ac:spMkLst>
            <pc:docMk/>
            <pc:sldMk cId="2995532593" sldId="293"/>
            <ac:spMk id="16" creationId="{3DF0D2C0-CD0C-470C-8851-D8B2CC417CB9}"/>
          </ac:spMkLst>
        </pc:spChg>
        <pc:spChg chg="add del">
          <ac:chgData name="Nicola Neill" userId="ed4f9a85b53241bd" providerId="LiveId" clId="{BA79E0A1-A973-492D-B011-479153DA65C8}" dt="2022-01-30T11:46:24.528" v="3761" actId="26606"/>
          <ac:spMkLst>
            <pc:docMk/>
            <pc:sldMk cId="2995532593" sldId="293"/>
            <ac:spMk id="18" creationId="{9AA72BD9-2C5A-4EDC-931F-5AA08EACA0F3}"/>
          </ac:spMkLst>
        </pc:spChg>
        <pc:spChg chg="add del">
          <ac:chgData name="Nicola Neill" userId="ed4f9a85b53241bd" providerId="LiveId" clId="{BA79E0A1-A973-492D-B011-479153DA65C8}" dt="2022-01-30T11:46:24.528" v="3761" actId="26606"/>
          <ac:spMkLst>
            <pc:docMk/>
            <pc:sldMk cId="2995532593" sldId="293"/>
            <ac:spMk id="19" creationId="{8A6DB0E6-E65F-4229-A5A0-2500203B6CC3}"/>
          </ac:spMkLst>
        </pc:spChg>
        <pc:spChg chg="add del">
          <ac:chgData name="Nicola Neill" userId="ed4f9a85b53241bd" providerId="LiveId" clId="{BA79E0A1-A973-492D-B011-479153DA65C8}" dt="2022-01-30T11:46:24.528" v="3761" actId="26606"/>
          <ac:spMkLst>
            <pc:docMk/>
            <pc:sldMk cId="2995532593" sldId="293"/>
            <ac:spMk id="20" creationId="{FA0E0D45-0033-4BD6-86F8-F17BBA5FD353}"/>
          </ac:spMkLst>
        </pc:spChg>
        <pc:spChg chg="add del">
          <ac:chgData name="Nicola Neill" userId="ed4f9a85b53241bd" providerId="LiveId" clId="{BA79E0A1-A973-492D-B011-479153DA65C8}" dt="2022-01-30T11:46:24.528" v="3761" actId="26606"/>
          <ac:spMkLst>
            <pc:docMk/>
            <pc:sldMk cId="2995532593" sldId="293"/>
            <ac:spMk id="21" creationId="{55D4142C-5077-457F-A6AD-3FECFDB39685}"/>
          </ac:spMkLst>
        </pc:spChg>
        <pc:spChg chg="add del">
          <ac:chgData name="Nicola Neill" userId="ed4f9a85b53241bd" providerId="LiveId" clId="{BA79E0A1-A973-492D-B011-479153DA65C8}" dt="2022-01-30T11:46:24.528" v="3761" actId="26606"/>
          <ac:spMkLst>
            <pc:docMk/>
            <pc:sldMk cId="2995532593" sldId="293"/>
            <ac:spMk id="22" creationId="{7A5F0580-5EE9-419F-96EE-B6529EF6E7D0}"/>
          </ac:spMkLst>
        </pc:spChg>
        <pc:spChg chg="add del">
          <ac:chgData name="Nicola Neill" userId="ed4f9a85b53241bd" providerId="LiveId" clId="{BA79E0A1-A973-492D-B011-479153DA65C8}" dt="2022-01-30T11:46:24.528" v="3761" actId="26606"/>
          <ac:spMkLst>
            <pc:docMk/>
            <pc:sldMk cId="2995532593" sldId="293"/>
            <ac:spMk id="23" creationId="{D860E404-93FC-4263-B367-E13FD43886FA}"/>
          </ac:spMkLst>
        </pc:spChg>
        <pc:spChg chg="add del">
          <ac:chgData name="Nicola Neill" userId="ed4f9a85b53241bd" providerId="LiveId" clId="{BA79E0A1-A973-492D-B011-479153DA65C8}" dt="2022-01-30T11:52:29.012" v="3789" actId="26606"/>
          <ac:spMkLst>
            <pc:docMk/>
            <pc:sldMk cId="2995532593" sldId="293"/>
            <ac:spMk id="25" creationId="{726908CC-6AC4-4222-8250-B90B6072E8AC}"/>
          </ac:spMkLst>
        </pc:spChg>
        <pc:spChg chg="add del">
          <ac:chgData name="Nicola Neill" userId="ed4f9a85b53241bd" providerId="LiveId" clId="{BA79E0A1-A973-492D-B011-479153DA65C8}" dt="2022-01-30T11:52:29.012" v="3789" actId="26606"/>
          <ac:spMkLst>
            <pc:docMk/>
            <pc:sldMk cId="2995532593" sldId="293"/>
            <ac:spMk id="26" creationId="{F2F606D8-696E-4B76-BB10-43672AA1475A}"/>
          </ac:spMkLst>
        </pc:spChg>
        <pc:spChg chg="add del">
          <ac:chgData name="Nicola Neill" userId="ed4f9a85b53241bd" providerId="LiveId" clId="{BA79E0A1-A973-492D-B011-479153DA65C8}" dt="2022-01-30T11:52:29.012" v="3789" actId="26606"/>
          <ac:spMkLst>
            <pc:docMk/>
            <pc:sldMk cId="2995532593" sldId="293"/>
            <ac:spMk id="27" creationId="{3ABF1881-5AFD-48F9-979A-19EE2FE30A33}"/>
          </ac:spMkLst>
        </pc:spChg>
        <pc:spChg chg="add">
          <ac:chgData name="Nicola Neill" userId="ed4f9a85b53241bd" providerId="LiveId" clId="{BA79E0A1-A973-492D-B011-479153DA65C8}" dt="2022-01-30T11:52:29.012" v="3789" actId="26606"/>
          <ac:spMkLst>
            <pc:docMk/>
            <pc:sldMk cId="2995532593" sldId="293"/>
            <ac:spMk id="32" creationId="{726908CC-6AC4-4222-8250-B90B6072E8AC}"/>
          </ac:spMkLst>
        </pc:spChg>
        <pc:spChg chg="add">
          <ac:chgData name="Nicola Neill" userId="ed4f9a85b53241bd" providerId="LiveId" clId="{BA79E0A1-A973-492D-B011-479153DA65C8}" dt="2022-01-30T11:52:29.012" v="3789" actId="26606"/>
          <ac:spMkLst>
            <pc:docMk/>
            <pc:sldMk cId="2995532593" sldId="293"/>
            <ac:spMk id="34" creationId="{F2F606D8-696E-4B76-BB10-43672AA1475A}"/>
          </ac:spMkLst>
        </pc:spChg>
        <pc:spChg chg="add">
          <ac:chgData name="Nicola Neill" userId="ed4f9a85b53241bd" providerId="LiveId" clId="{BA79E0A1-A973-492D-B011-479153DA65C8}" dt="2022-01-30T11:52:29.012" v="3789" actId="26606"/>
          <ac:spMkLst>
            <pc:docMk/>
            <pc:sldMk cId="2995532593" sldId="293"/>
            <ac:spMk id="36" creationId="{3ABF1881-5AFD-48F9-979A-19EE2FE30A33}"/>
          </ac:spMkLst>
        </pc:spChg>
        <pc:picChg chg="add del mod ord">
          <ac:chgData name="Nicola Neill" userId="ed4f9a85b53241bd" providerId="LiveId" clId="{BA79E0A1-A973-492D-B011-479153DA65C8}" dt="2022-01-30T11:47:06.168" v="3769" actId="478"/>
          <ac:picMkLst>
            <pc:docMk/>
            <pc:sldMk cId="2995532593" sldId="293"/>
            <ac:picMk id="4" creationId="{95C7ADC8-F442-4174-A4D2-003E2337800F}"/>
          </ac:picMkLst>
        </pc:picChg>
        <pc:picChg chg="add del mod">
          <ac:chgData name="Nicola Neill" userId="ed4f9a85b53241bd" providerId="LiveId" clId="{BA79E0A1-A973-492D-B011-479153DA65C8}" dt="2022-01-30T11:53:45.445" v="3793" actId="478"/>
          <ac:picMkLst>
            <pc:docMk/>
            <pc:sldMk cId="2995532593" sldId="293"/>
            <ac:picMk id="7" creationId="{443803CC-A0B9-4C71-90A3-F56F694DFACC}"/>
          </ac:picMkLst>
        </pc:picChg>
        <pc:picChg chg="add mod">
          <ac:chgData name="Nicola Neill" userId="ed4f9a85b53241bd" providerId="LiveId" clId="{BA79E0A1-A973-492D-B011-479153DA65C8}" dt="2022-01-30T11:53:58.986" v="3796" actId="14100"/>
          <ac:picMkLst>
            <pc:docMk/>
            <pc:sldMk cId="2995532593" sldId="293"/>
            <ac:picMk id="8" creationId="{E5AC8E10-3C45-4227-A4D1-A48F7483636B}"/>
          </ac:picMkLst>
        </pc:picChg>
        <pc:picChg chg="add mod">
          <ac:chgData name="Nicola Neill" userId="ed4f9a85b53241bd" providerId="LiveId" clId="{BA79E0A1-A973-492D-B011-479153DA65C8}" dt="2022-01-30T11:57:57.747" v="3870" actId="1076"/>
          <ac:picMkLst>
            <pc:docMk/>
            <pc:sldMk cId="2995532593" sldId="293"/>
            <ac:picMk id="12" creationId="{A2E4D558-7BD7-42AB-B5E0-00F7E26E259A}"/>
          </ac:picMkLst>
        </pc:picChg>
        <pc:picChg chg="add del mod">
          <ac:chgData name="Nicola Neill" userId="ed4f9a85b53241bd" providerId="LiveId" clId="{BA79E0A1-A973-492D-B011-479153DA65C8}" dt="2022-01-30T11:50:56.036" v="3786" actId="478"/>
          <ac:picMkLst>
            <pc:docMk/>
            <pc:sldMk cId="2995532593" sldId="293"/>
            <ac:picMk id="7170" creationId="{96BA3B48-92CB-4D96-8714-CA42FFC3F488}"/>
          </ac:picMkLst>
        </pc:picChg>
      </pc:sldChg>
      <pc:sldChg chg="addSp delSp modSp new mod modTransition setBg">
        <pc:chgData name="Nicola Neill" userId="ed4f9a85b53241bd" providerId="LiveId" clId="{BA79E0A1-A973-492D-B011-479153DA65C8}" dt="2022-01-30T17:41:16.967" v="7945"/>
        <pc:sldMkLst>
          <pc:docMk/>
          <pc:sldMk cId="1022821162" sldId="294"/>
        </pc:sldMkLst>
        <pc:spChg chg="del">
          <ac:chgData name="Nicola Neill" userId="ed4f9a85b53241bd" providerId="LiveId" clId="{BA79E0A1-A973-492D-B011-479153DA65C8}" dt="2022-01-30T12:12:00.037" v="3874" actId="478"/>
          <ac:spMkLst>
            <pc:docMk/>
            <pc:sldMk cId="1022821162" sldId="294"/>
            <ac:spMk id="2" creationId="{A9A97B7E-FB7B-4EAC-9E9C-17275415C037}"/>
          </ac:spMkLst>
        </pc:spChg>
        <pc:spChg chg="del mod">
          <ac:chgData name="Nicola Neill" userId="ed4f9a85b53241bd" providerId="LiveId" clId="{BA79E0A1-A973-492D-B011-479153DA65C8}" dt="2022-01-30T12:16:24.088" v="3940" actId="21"/>
          <ac:spMkLst>
            <pc:docMk/>
            <pc:sldMk cId="1022821162" sldId="294"/>
            <ac:spMk id="3" creationId="{B3C75409-6E83-42A1-989F-D4A12F11C19F}"/>
          </ac:spMkLst>
        </pc:spChg>
        <pc:spChg chg="add del mod">
          <ac:chgData name="Nicola Neill" userId="ed4f9a85b53241bd" providerId="LiveId" clId="{BA79E0A1-A973-492D-B011-479153DA65C8}" dt="2022-01-30T12:16:35.298" v="3943" actId="478"/>
          <ac:spMkLst>
            <pc:docMk/>
            <pc:sldMk cId="1022821162" sldId="294"/>
            <ac:spMk id="6" creationId="{6EAA2045-3B0E-48D6-B2D7-AD2192BEA7F9}"/>
          </ac:spMkLst>
        </pc:spChg>
        <pc:spChg chg="add">
          <ac:chgData name="Nicola Neill" userId="ed4f9a85b53241bd" providerId="LiveId" clId="{BA79E0A1-A973-492D-B011-479153DA65C8}" dt="2022-01-30T12:16:46.211" v="3945" actId="26606"/>
          <ac:spMkLst>
            <pc:docMk/>
            <pc:sldMk cId="1022821162" sldId="294"/>
            <ac:spMk id="9" creationId="{726908CC-6AC4-4222-8250-B90B6072E8AC}"/>
          </ac:spMkLst>
        </pc:spChg>
        <pc:spChg chg="add">
          <ac:chgData name="Nicola Neill" userId="ed4f9a85b53241bd" providerId="LiveId" clId="{BA79E0A1-A973-492D-B011-479153DA65C8}" dt="2022-01-30T12:16:46.211" v="3945" actId="26606"/>
          <ac:spMkLst>
            <pc:docMk/>
            <pc:sldMk cId="1022821162" sldId="294"/>
            <ac:spMk id="11" creationId="{F2F606D8-696E-4B76-BB10-43672AA1475A}"/>
          </ac:spMkLst>
        </pc:spChg>
        <pc:spChg chg="add mod">
          <ac:chgData name="Nicola Neill" userId="ed4f9a85b53241bd" providerId="LiveId" clId="{BA79E0A1-A973-492D-B011-479153DA65C8}" dt="2022-01-30T12:19:03.057" v="3969" actId="1076"/>
          <ac:spMkLst>
            <pc:docMk/>
            <pc:sldMk cId="1022821162" sldId="294"/>
            <ac:spMk id="12" creationId="{2FE6EF29-3D8C-411C-9C4D-0D98C97536E0}"/>
          </ac:spMkLst>
        </pc:spChg>
        <pc:spChg chg="add">
          <ac:chgData name="Nicola Neill" userId="ed4f9a85b53241bd" providerId="LiveId" clId="{BA79E0A1-A973-492D-B011-479153DA65C8}" dt="2022-01-30T12:16:46.211" v="3945" actId="26606"/>
          <ac:spMkLst>
            <pc:docMk/>
            <pc:sldMk cId="1022821162" sldId="294"/>
            <ac:spMk id="13" creationId="{3ABF1881-5AFD-48F9-979A-19EE2FE30A33}"/>
          </ac:spMkLst>
        </pc:spChg>
        <pc:picChg chg="add mod ord">
          <ac:chgData name="Nicola Neill" userId="ed4f9a85b53241bd" providerId="LiveId" clId="{BA79E0A1-A973-492D-B011-479153DA65C8}" dt="2022-01-30T12:17:51.070" v="3964" actId="170"/>
          <ac:picMkLst>
            <pc:docMk/>
            <pc:sldMk cId="1022821162" sldId="294"/>
            <ac:picMk id="4" creationId="{A2BD98D8-3911-4914-9075-E2ED6F1A6EC5}"/>
          </ac:picMkLst>
        </pc:picChg>
        <pc:picChg chg="add mod">
          <ac:chgData name="Nicola Neill" userId="ed4f9a85b53241bd" providerId="LiveId" clId="{BA79E0A1-A973-492D-B011-479153DA65C8}" dt="2022-01-30T12:23:42.126" v="3970"/>
          <ac:picMkLst>
            <pc:docMk/>
            <pc:sldMk cId="1022821162" sldId="294"/>
            <ac:picMk id="14" creationId="{8EF3FFD6-CB72-454C-8B3B-4BD5C83A505C}"/>
          </ac:picMkLst>
        </pc:picChg>
        <pc:picChg chg="add del mod">
          <ac:chgData name="Nicola Neill" userId="ed4f9a85b53241bd" providerId="LiveId" clId="{BA79E0A1-A973-492D-B011-479153DA65C8}" dt="2022-01-30T12:12:50.152" v="3875" actId="478"/>
          <ac:picMkLst>
            <pc:docMk/>
            <pc:sldMk cId="1022821162" sldId="294"/>
            <ac:picMk id="8194" creationId="{3C215370-F29A-452C-8175-E6E54E262362}"/>
          </ac:picMkLst>
        </pc:picChg>
        <pc:picChg chg="add del mod">
          <ac:chgData name="Nicola Neill" userId="ed4f9a85b53241bd" providerId="LiveId" clId="{BA79E0A1-A973-492D-B011-479153DA65C8}" dt="2022-01-30T12:16:42.258" v="3944" actId="478"/>
          <ac:picMkLst>
            <pc:docMk/>
            <pc:sldMk cId="1022821162" sldId="294"/>
            <ac:picMk id="8196" creationId="{5A260E8B-7169-47A6-889E-D595C1002B31}"/>
          </ac:picMkLst>
        </pc:picChg>
      </pc:sldChg>
      <pc:sldChg chg="addSp delSp modSp new mod modTransition setBg setClrOvrMap">
        <pc:chgData name="Nicola Neill" userId="ed4f9a85b53241bd" providerId="LiveId" clId="{BA79E0A1-A973-492D-B011-479153DA65C8}" dt="2022-01-30T18:13:12.262" v="8004" actId="1076"/>
        <pc:sldMkLst>
          <pc:docMk/>
          <pc:sldMk cId="1579085673" sldId="295"/>
        </pc:sldMkLst>
        <pc:spChg chg="del mod">
          <ac:chgData name="Nicola Neill" userId="ed4f9a85b53241bd" providerId="LiveId" clId="{BA79E0A1-A973-492D-B011-479153DA65C8}" dt="2022-01-30T12:24:33.121" v="3989" actId="478"/>
          <ac:spMkLst>
            <pc:docMk/>
            <pc:sldMk cId="1579085673" sldId="295"/>
            <ac:spMk id="2" creationId="{6C9A4EB4-0ADA-439F-BF8A-3BA5A22596BE}"/>
          </ac:spMkLst>
        </pc:spChg>
        <pc:spChg chg="del">
          <ac:chgData name="Nicola Neill" userId="ed4f9a85b53241bd" providerId="LiveId" clId="{BA79E0A1-A973-492D-B011-479153DA65C8}" dt="2022-01-30T12:24:38.147" v="3990" actId="478"/>
          <ac:spMkLst>
            <pc:docMk/>
            <pc:sldMk cId="1579085673" sldId="295"/>
            <ac:spMk id="3" creationId="{160CA55F-6A56-4410-924B-F5E1A5A75EB6}"/>
          </ac:spMkLst>
        </pc:spChg>
        <pc:spChg chg="add del mod">
          <ac:chgData name="Nicola Neill" userId="ed4f9a85b53241bd" providerId="LiveId" clId="{BA79E0A1-A973-492D-B011-479153DA65C8}" dt="2022-01-30T12:36:08.660" v="4181" actId="21"/>
          <ac:spMkLst>
            <pc:docMk/>
            <pc:sldMk cId="1579085673" sldId="295"/>
            <ac:spMk id="5" creationId="{D4D620DC-E081-4AF9-9E43-17C0D1B27525}"/>
          </ac:spMkLst>
        </pc:spChg>
        <pc:spChg chg="add mod">
          <ac:chgData name="Nicola Neill" userId="ed4f9a85b53241bd" providerId="LiveId" clId="{BA79E0A1-A973-492D-B011-479153DA65C8}" dt="2022-01-30T15:08:13.448" v="5330" actId="14100"/>
          <ac:spMkLst>
            <pc:docMk/>
            <pc:sldMk cId="1579085673" sldId="295"/>
            <ac:spMk id="17" creationId="{49BFFF6C-D4DE-4EB0-8564-BC64B1902EC3}"/>
          </ac:spMkLst>
        </pc:spChg>
        <pc:spChg chg="add del">
          <ac:chgData name="Nicola Neill" userId="ed4f9a85b53241bd" providerId="LiveId" clId="{BA79E0A1-A973-492D-B011-479153DA65C8}" dt="2022-01-30T12:37:00.610" v="4183" actId="26606"/>
          <ac:spMkLst>
            <pc:docMk/>
            <pc:sldMk cId="1579085673" sldId="295"/>
            <ac:spMk id="75" creationId="{E1750109-3B91-4506-B997-0CD8E35A1488}"/>
          </ac:spMkLst>
        </pc:spChg>
        <pc:spChg chg="add del">
          <ac:chgData name="Nicola Neill" userId="ed4f9a85b53241bd" providerId="LiveId" clId="{BA79E0A1-A973-492D-B011-479153DA65C8}" dt="2022-01-30T12:37:00.610" v="4183" actId="26606"/>
          <ac:spMkLst>
            <pc:docMk/>
            <pc:sldMk cId="1579085673" sldId="295"/>
            <ac:spMk id="77" creationId="{E72D8D1B-59F6-4FF3-8547-9BBB6129F2FA}"/>
          </ac:spMkLst>
        </pc:spChg>
        <pc:spChg chg="add del">
          <ac:chgData name="Nicola Neill" userId="ed4f9a85b53241bd" providerId="LiveId" clId="{BA79E0A1-A973-492D-B011-479153DA65C8}" dt="2022-01-30T12:37:00.610" v="4183" actId="26606"/>
          <ac:spMkLst>
            <pc:docMk/>
            <pc:sldMk cId="1579085673" sldId="295"/>
            <ac:spMk id="79" creationId="{8FC8C21F-9484-4A71-ABFA-6C10682FAC3E}"/>
          </ac:spMkLst>
        </pc:spChg>
        <pc:spChg chg="add del">
          <ac:chgData name="Nicola Neill" userId="ed4f9a85b53241bd" providerId="LiveId" clId="{BA79E0A1-A973-492D-B011-479153DA65C8}" dt="2022-01-30T12:37:00.610" v="4183" actId="26606"/>
          <ac:spMkLst>
            <pc:docMk/>
            <pc:sldMk cId="1579085673" sldId="295"/>
            <ac:spMk id="81" creationId="{2C444748-5A8D-4B53-89FE-42B455DFA2D1}"/>
          </ac:spMkLst>
        </pc:spChg>
        <pc:spChg chg="add del">
          <ac:chgData name="Nicola Neill" userId="ed4f9a85b53241bd" providerId="LiveId" clId="{BA79E0A1-A973-492D-B011-479153DA65C8}" dt="2022-01-30T12:37:00.610" v="4183" actId="26606"/>
          <ac:spMkLst>
            <pc:docMk/>
            <pc:sldMk cId="1579085673" sldId="295"/>
            <ac:spMk id="83" creationId="{14044C96-7CFD-44DB-A579-D77B0D37C681}"/>
          </ac:spMkLst>
        </pc:spChg>
        <pc:spChg chg="add">
          <ac:chgData name="Nicola Neill" userId="ed4f9a85b53241bd" providerId="LiveId" clId="{BA79E0A1-A973-492D-B011-479153DA65C8}" dt="2022-01-30T12:37:00.610" v="4183" actId="26606"/>
          <ac:spMkLst>
            <pc:docMk/>
            <pc:sldMk cId="1579085673" sldId="295"/>
            <ac:spMk id="139" creationId="{19E301E5-1206-47D0-9CDF-72583D739089}"/>
          </ac:spMkLst>
        </pc:spChg>
        <pc:spChg chg="add">
          <ac:chgData name="Nicola Neill" userId="ed4f9a85b53241bd" providerId="LiveId" clId="{BA79E0A1-A973-492D-B011-479153DA65C8}" dt="2022-01-30T12:37:00.610" v="4183" actId="26606"/>
          <ac:spMkLst>
            <pc:docMk/>
            <pc:sldMk cId="1579085673" sldId="295"/>
            <ac:spMk id="141" creationId="{AFA31FBE-7948-4384-B68A-75DEFDC4955A}"/>
          </ac:spMkLst>
        </pc:spChg>
        <pc:picChg chg="add mod">
          <ac:chgData name="Nicola Neill" userId="ed4f9a85b53241bd" providerId="LiveId" clId="{BA79E0A1-A973-492D-B011-479153DA65C8}" dt="2022-01-30T18:13:12.262" v="8004" actId="1076"/>
          <ac:picMkLst>
            <pc:docMk/>
            <pc:sldMk cId="1579085673" sldId="295"/>
            <ac:picMk id="2" creationId="{034EA785-2C34-424C-8290-A528AB68361C}"/>
          </ac:picMkLst>
        </pc:picChg>
        <pc:picChg chg="add del mod ord">
          <ac:chgData name="Nicola Neill" userId="ed4f9a85b53241bd" providerId="LiveId" clId="{BA79E0A1-A973-492D-B011-479153DA65C8}" dt="2022-01-30T12:35:49.077" v="4178" actId="478"/>
          <ac:picMkLst>
            <pc:docMk/>
            <pc:sldMk cId="1579085673" sldId="295"/>
            <ac:picMk id="4" creationId="{53DC0BAA-DDEB-45EB-9216-8740C3ECB157}"/>
          </ac:picMkLst>
        </pc:picChg>
        <pc:picChg chg="add mod">
          <ac:chgData name="Nicola Neill" userId="ed4f9a85b53241bd" providerId="LiveId" clId="{BA79E0A1-A973-492D-B011-479153DA65C8}" dt="2022-01-30T12:37:00.610" v="4183" actId="26606"/>
          <ac:picMkLst>
            <pc:docMk/>
            <pc:sldMk cId="1579085673" sldId="295"/>
            <ac:picMk id="6" creationId="{E78A3E8F-C7E4-4616-95EB-444CD533F91B}"/>
          </ac:picMkLst>
        </pc:picChg>
        <pc:picChg chg="add mod ord">
          <ac:chgData name="Nicola Neill" userId="ed4f9a85b53241bd" providerId="LiveId" clId="{BA79E0A1-A973-492D-B011-479153DA65C8}" dt="2022-01-30T12:37:00.610" v="4183" actId="26606"/>
          <ac:picMkLst>
            <pc:docMk/>
            <pc:sldMk cId="1579085673" sldId="295"/>
            <ac:picMk id="9218" creationId="{3A18F773-038C-4092-BD6B-8547F748FEE6}"/>
          </ac:picMkLst>
        </pc:picChg>
        <pc:picChg chg="add del mod">
          <ac:chgData name="Nicola Neill" userId="ed4f9a85b53241bd" providerId="LiveId" clId="{BA79E0A1-A973-492D-B011-479153DA65C8}" dt="2022-01-30T12:36:50.083" v="4182" actId="478"/>
          <ac:picMkLst>
            <pc:docMk/>
            <pc:sldMk cId="1579085673" sldId="295"/>
            <ac:picMk id="9220" creationId="{D7C2405F-29CD-4EE9-BD8B-039FC1C8B9CB}"/>
          </ac:picMkLst>
        </pc:picChg>
        <pc:picChg chg="add mod ord">
          <ac:chgData name="Nicola Neill" userId="ed4f9a85b53241bd" providerId="LiveId" clId="{BA79E0A1-A973-492D-B011-479153DA65C8}" dt="2022-01-30T12:37:00.610" v="4183" actId="26606"/>
          <ac:picMkLst>
            <pc:docMk/>
            <pc:sldMk cId="1579085673" sldId="295"/>
            <ac:picMk id="9222" creationId="{D3BED532-76D4-409C-9D75-FF6ABAD16FAE}"/>
          </ac:picMkLst>
        </pc:picChg>
      </pc:sldChg>
      <pc:sldChg chg="addSp delSp modSp add mod modTransition">
        <pc:chgData name="Nicola Neill" userId="ed4f9a85b53241bd" providerId="LiveId" clId="{BA79E0A1-A973-492D-B011-479153DA65C8}" dt="2022-01-30T18:23:34.198" v="8007" actId="1076"/>
        <pc:sldMkLst>
          <pc:docMk/>
          <pc:sldMk cId="3181654106" sldId="296"/>
        </pc:sldMkLst>
        <pc:spChg chg="add del mod">
          <ac:chgData name="Nicola Neill" userId="ed4f9a85b53241bd" providerId="LiveId" clId="{BA79E0A1-A973-492D-B011-479153DA65C8}" dt="2022-01-30T12:49:37.647" v="4512" actId="478"/>
          <ac:spMkLst>
            <pc:docMk/>
            <pc:sldMk cId="3181654106" sldId="296"/>
            <ac:spMk id="15" creationId="{9C609C18-16D1-49B0-A001-BB1643E9A939}"/>
          </ac:spMkLst>
        </pc:spChg>
        <pc:spChg chg="del mod">
          <ac:chgData name="Nicola Neill" userId="ed4f9a85b53241bd" providerId="LiveId" clId="{BA79E0A1-A973-492D-B011-479153DA65C8}" dt="2022-01-30T12:42:27.588" v="4473" actId="21"/>
          <ac:spMkLst>
            <pc:docMk/>
            <pc:sldMk cId="3181654106" sldId="296"/>
            <ac:spMk id="17" creationId="{49BFFF6C-D4DE-4EB0-8564-BC64B1902EC3}"/>
          </ac:spMkLst>
        </pc:spChg>
        <pc:spChg chg="add del mod">
          <ac:chgData name="Nicola Neill" userId="ed4f9a85b53241bd" providerId="LiveId" clId="{BA79E0A1-A973-492D-B011-479153DA65C8}" dt="2022-01-30T12:52:36.837" v="4519" actId="478"/>
          <ac:spMkLst>
            <pc:docMk/>
            <pc:sldMk cId="3181654106" sldId="296"/>
            <ac:spMk id="19" creationId="{E9A28373-655C-4E88-8254-EE1CC5294265}"/>
          </ac:spMkLst>
        </pc:spChg>
        <pc:spChg chg="add del mod">
          <ac:chgData name="Nicola Neill" userId="ed4f9a85b53241bd" providerId="LiveId" clId="{BA79E0A1-A973-492D-B011-479153DA65C8}" dt="2022-01-30T12:56:07.845" v="4752" actId="21"/>
          <ac:spMkLst>
            <pc:docMk/>
            <pc:sldMk cId="3181654106" sldId="296"/>
            <ac:spMk id="23" creationId="{8A85FB4B-C798-415D-B61E-C17E9B78E81F}"/>
          </ac:spMkLst>
        </pc:spChg>
        <pc:spChg chg="add mod">
          <ac:chgData name="Nicola Neill" userId="ed4f9a85b53241bd" providerId="LiveId" clId="{BA79E0A1-A973-492D-B011-479153DA65C8}" dt="2022-01-30T15:07:36.483" v="5253" actId="14100"/>
          <ac:spMkLst>
            <pc:docMk/>
            <pc:sldMk cId="3181654106" sldId="296"/>
            <ac:spMk id="27" creationId="{8A85FB4B-C798-415D-B61E-C17E9B78E81F}"/>
          </ac:spMkLst>
        </pc:spChg>
        <pc:spChg chg="add">
          <ac:chgData name="Nicola Neill" userId="ed4f9a85b53241bd" providerId="LiveId" clId="{BA79E0A1-A973-492D-B011-479153DA65C8}" dt="2022-01-30T13:00:05.244" v="4755" actId="26606"/>
          <ac:spMkLst>
            <pc:docMk/>
            <pc:sldMk cId="3181654106" sldId="296"/>
            <ac:spMk id="81" creationId="{19E301E5-1206-47D0-9CDF-72583D739089}"/>
          </ac:spMkLst>
        </pc:spChg>
        <pc:spChg chg="add">
          <ac:chgData name="Nicola Neill" userId="ed4f9a85b53241bd" providerId="LiveId" clId="{BA79E0A1-A973-492D-B011-479153DA65C8}" dt="2022-01-30T13:00:05.244" v="4755" actId="26606"/>
          <ac:spMkLst>
            <pc:docMk/>
            <pc:sldMk cId="3181654106" sldId="296"/>
            <ac:spMk id="83" creationId="{AFA31FBE-7948-4384-B68A-75DEFDC4955A}"/>
          </ac:spMkLst>
        </pc:spChg>
        <pc:spChg chg="del">
          <ac:chgData name="Nicola Neill" userId="ed4f9a85b53241bd" providerId="LiveId" clId="{BA79E0A1-A973-492D-B011-479153DA65C8}" dt="2022-01-30T12:48:45.112" v="4487" actId="26606"/>
          <ac:spMkLst>
            <pc:docMk/>
            <pc:sldMk cId="3181654106" sldId="296"/>
            <ac:spMk id="139" creationId="{19E301E5-1206-47D0-9CDF-72583D739089}"/>
          </ac:spMkLst>
        </pc:spChg>
        <pc:spChg chg="del">
          <ac:chgData name="Nicola Neill" userId="ed4f9a85b53241bd" providerId="LiveId" clId="{BA79E0A1-A973-492D-B011-479153DA65C8}" dt="2022-01-30T12:48:45.112" v="4487" actId="26606"/>
          <ac:spMkLst>
            <pc:docMk/>
            <pc:sldMk cId="3181654106" sldId="296"/>
            <ac:spMk id="141" creationId="{AFA31FBE-7948-4384-B68A-75DEFDC4955A}"/>
          </ac:spMkLst>
        </pc:spChg>
        <pc:spChg chg="add del">
          <ac:chgData name="Nicola Neill" userId="ed4f9a85b53241bd" providerId="LiveId" clId="{BA79E0A1-A973-492D-B011-479153DA65C8}" dt="2022-01-30T12:52:45.009" v="4522" actId="26606"/>
          <ac:spMkLst>
            <pc:docMk/>
            <pc:sldMk cId="3181654106" sldId="296"/>
            <ac:spMk id="143" creationId="{19E301E5-1206-47D0-9CDF-72583D739089}"/>
          </ac:spMkLst>
        </pc:spChg>
        <pc:spChg chg="add del">
          <ac:chgData name="Nicola Neill" userId="ed4f9a85b53241bd" providerId="LiveId" clId="{BA79E0A1-A973-492D-B011-479153DA65C8}" dt="2022-01-30T12:52:45.009" v="4522" actId="26606"/>
          <ac:spMkLst>
            <pc:docMk/>
            <pc:sldMk cId="3181654106" sldId="296"/>
            <ac:spMk id="145" creationId="{AFA31FBE-7948-4384-B68A-75DEFDC4955A}"/>
          </ac:spMkLst>
        </pc:spChg>
        <pc:spChg chg="add del">
          <ac:chgData name="Nicola Neill" userId="ed4f9a85b53241bd" providerId="LiveId" clId="{BA79E0A1-A973-492D-B011-479153DA65C8}" dt="2022-01-30T12:50:39.847" v="4516" actId="26606"/>
          <ac:spMkLst>
            <pc:docMk/>
            <pc:sldMk cId="3181654106" sldId="296"/>
            <ac:spMk id="192" creationId="{19E301E5-1206-47D0-9CDF-72583D739089}"/>
          </ac:spMkLst>
        </pc:spChg>
        <pc:spChg chg="add del">
          <ac:chgData name="Nicola Neill" userId="ed4f9a85b53241bd" providerId="LiveId" clId="{BA79E0A1-A973-492D-B011-479153DA65C8}" dt="2022-01-30T12:50:39.847" v="4516" actId="26606"/>
          <ac:spMkLst>
            <pc:docMk/>
            <pc:sldMk cId="3181654106" sldId="296"/>
            <ac:spMk id="193" creationId="{AFA31FBE-7948-4384-B68A-75DEFDC4955A}"/>
          </ac:spMkLst>
        </pc:spChg>
        <pc:spChg chg="add del">
          <ac:chgData name="Nicola Neill" userId="ed4f9a85b53241bd" providerId="LiveId" clId="{BA79E0A1-A973-492D-B011-479153DA65C8}" dt="2022-01-30T13:00:05.244" v="4755" actId="26606"/>
          <ac:spMkLst>
            <pc:docMk/>
            <pc:sldMk cId="3181654106" sldId="296"/>
            <ac:spMk id="10251" creationId="{19E301E5-1206-47D0-9CDF-72583D739089}"/>
          </ac:spMkLst>
        </pc:spChg>
        <pc:spChg chg="add del">
          <ac:chgData name="Nicola Neill" userId="ed4f9a85b53241bd" providerId="LiveId" clId="{BA79E0A1-A973-492D-B011-479153DA65C8}" dt="2022-01-30T13:00:05.244" v="4755" actId="26606"/>
          <ac:spMkLst>
            <pc:docMk/>
            <pc:sldMk cId="3181654106" sldId="296"/>
            <ac:spMk id="10252" creationId="{AFA31FBE-7948-4384-B68A-75DEFDC4955A}"/>
          </ac:spMkLst>
        </pc:spChg>
        <pc:picChg chg="add mod">
          <ac:chgData name="Nicola Neill" userId="ed4f9a85b53241bd" providerId="LiveId" clId="{BA79E0A1-A973-492D-B011-479153DA65C8}" dt="2022-01-30T18:23:34.198" v="8007" actId="1076"/>
          <ac:picMkLst>
            <pc:docMk/>
            <pc:sldMk cId="3181654106" sldId="296"/>
            <ac:picMk id="2" creationId="{3F2F1063-2689-4192-A16E-3845CA3609F6}"/>
          </ac:picMkLst>
        </pc:picChg>
        <pc:picChg chg="add del mod">
          <ac:chgData name="Nicola Neill" userId="ed4f9a85b53241bd" providerId="LiveId" clId="{BA79E0A1-A973-492D-B011-479153DA65C8}" dt="2022-01-30T12:45:41.625" v="4480" actId="478"/>
          <ac:picMkLst>
            <pc:docMk/>
            <pc:sldMk cId="3181654106" sldId="296"/>
            <ac:picMk id="2" creationId="{D3C53A4E-8F73-4480-8910-DA5E62A5D43C}"/>
          </ac:picMkLst>
        </pc:picChg>
        <pc:picChg chg="add mod modCrop">
          <ac:chgData name="Nicola Neill" userId="ed4f9a85b53241bd" providerId="LiveId" clId="{BA79E0A1-A973-492D-B011-479153DA65C8}" dt="2022-01-30T13:00:05.244" v="4755" actId="26606"/>
          <ac:picMkLst>
            <pc:docMk/>
            <pc:sldMk cId="3181654106" sldId="296"/>
            <ac:picMk id="3" creationId="{39880626-96C4-4795-9ABD-7AA18948F353}"/>
          </ac:picMkLst>
        </pc:picChg>
        <pc:picChg chg="add mod">
          <ac:chgData name="Nicola Neill" userId="ed4f9a85b53241bd" providerId="LiveId" clId="{BA79E0A1-A973-492D-B011-479153DA65C8}" dt="2022-01-30T13:00:23.514" v="4760" actId="1076"/>
          <ac:picMkLst>
            <pc:docMk/>
            <pc:sldMk cId="3181654106" sldId="296"/>
            <ac:picMk id="4" creationId="{1C83F068-E496-4749-9469-F39E6CAE3ACA}"/>
          </ac:picMkLst>
        </pc:picChg>
        <pc:picChg chg="del mod">
          <ac:chgData name="Nicola Neill" userId="ed4f9a85b53241bd" providerId="LiveId" clId="{BA79E0A1-A973-492D-B011-479153DA65C8}" dt="2022-01-30T12:42:12.664" v="4472" actId="478"/>
          <ac:picMkLst>
            <pc:docMk/>
            <pc:sldMk cId="3181654106" sldId="296"/>
            <ac:picMk id="6" creationId="{E78A3E8F-C7E4-4616-95EB-444CD533F91B}"/>
          </ac:picMkLst>
        </pc:picChg>
        <pc:picChg chg="del">
          <ac:chgData name="Nicola Neill" userId="ed4f9a85b53241bd" providerId="LiveId" clId="{BA79E0A1-A973-492D-B011-479153DA65C8}" dt="2022-01-30T12:42:46.346" v="4475" actId="478"/>
          <ac:picMkLst>
            <pc:docMk/>
            <pc:sldMk cId="3181654106" sldId="296"/>
            <ac:picMk id="9218" creationId="{3A18F773-038C-4092-BD6B-8547F748FEE6}"/>
          </ac:picMkLst>
        </pc:picChg>
        <pc:picChg chg="del">
          <ac:chgData name="Nicola Neill" userId="ed4f9a85b53241bd" providerId="LiveId" clId="{BA79E0A1-A973-492D-B011-479153DA65C8}" dt="2022-01-30T12:42:43.927" v="4474" actId="478"/>
          <ac:picMkLst>
            <pc:docMk/>
            <pc:sldMk cId="3181654106" sldId="296"/>
            <ac:picMk id="9222" creationId="{D3BED532-76D4-409C-9D75-FF6ABAD16FAE}"/>
          </ac:picMkLst>
        </pc:picChg>
        <pc:picChg chg="add del mod ord">
          <ac:chgData name="Nicola Neill" userId="ed4f9a85b53241bd" providerId="LiveId" clId="{BA79E0A1-A973-492D-B011-479153DA65C8}" dt="2022-01-30T12:59:59.711" v="4753" actId="478"/>
          <ac:picMkLst>
            <pc:docMk/>
            <pc:sldMk cId="3181654106" sldId="296"/>
            <ac:picMk id="10242" creationId="{B3397A90-A4CC-4C3D-8E68-AA1602CEE0DF}"/>
          </ac:picMkLst>
        </pc:picChg>
        <pc:picChg chg="add del">
          <ac:chgData name="Nicola Neill" userId="ed4f9a85b53241bd" providerId="LiveId" clId="{BA79E0A1-A973-492D-B011-479153DA65C8}" dt="2022-01-30T12:46:36.197" v="4482" actId="478"/>
          <ac:picMkLst>
            <pc:docMk/>
            <pc:sldMk cId="3181654106" sldId="296"/>
            <ac:picMk id="10244" creationId="{73B587DA-F34E-4270-A836-CAA6D21616F3}"/>
          </ac:picMkLst>
        </pc:picChg>
        <pc:picChg chg="add del mod ord">
          <ac:chgData name="Nicola Neill" userId="ed4f9a85b53241bd" providerId="LiveId" clId="{BA79E0A1-A973-492D-B011-479153DA65C8}" dt="2022-01-30T12:50:08.227" v="4513" actId="478"/>
          <ac:picMkLst>
            <pc:docMk/>
            <pc:sldMk cId="3181654106" sldId="296"/>
            <ac:picMk id="10246" creationId="{28C00D31-80C2-4754-80E9-EEFA398116C7}"/>
          </ac:picMkLst>
        </pc:picChg>
        <pc:picChg chg="add mod">
          <ac:chgData name="Nicola Neill" userId="ed4f9a85b53241bd" providerId="LiveId" clId="{BA79E0A1-A973-492D-B011-479153DA65C8}" dt="2022-01-30T13:00:05.244" v="4755" actId="26606"/>
          <ac:picMkLst>
            <pc:docMk/>
            <pc:sldMk cId="3181654106" sldId="296"/>
            <ac:picMk id="10248" creationId="{5E50F92F-3ECD-4668-A58F-9E5DC844A4D3}"/>
          </ac:picMkLst>
        </pc:picChg>
        <pc:picChg chg="add del mod">
          <ac:chgData name="Nicola Neill" userId="ed4f9a85b53241bd" providerId="LiveId" clId="{BA79E0A1-A973-492D-B011-479153DA65C8}" dt="2022-01-30T12:52:39.060" v="4520" actId="478"/>
          <ac:picMkLst>
            <pc:docMk/>
            <pc:sldMk cId="3181654106" sldId="296"/>
            <ac:picMk id="10250" creationId="{00AA0CEE-ECCD-4AF0-8646-91584B6D2FE9}"/>
          </ac:picMkLst>
        </pc:picChg>
      </pc:sldChg>
      <pc:sldChg chg="addSp delSp modSp new mod modTransition setBg">
        <pc:chgData name="Nicola Neill" userId="ed4f9a85b53241bd" providerId="LiveId" clId="{BA79E0A1-A973-492D-B011-479153DA65C8}" dt="2022-01-30T17:41:58.922" v="7949"/>
        <pc:sldMkLst>
          <pc:docMk/>
          <pc:sldMk cId="3936710222" sldId="297"/>
        </pc:sldMkLst>
        <pc:spChg chg="mod ord">
          <ac:chgData name="Nicola Neill" userId="ed4f9a85b53241bd" providerId="LiveId" clId="{BA79E0A1-A973-492D-B011-479153DA65C8}" dt="2022-01-30T14:40:24.160" v="4889" actId="14838"/>
          <ac:spMkLst>
            <pc:docMk/>
            <pc:sldMk cId="3936710222" sldId="297"/>
            <ac:spMk id="2" creationId="{DD24E1CA-D99A-4D03-9201-A0E91C7BE2A6}"/>
          </ac:spMkLst>
        </pc:spChg>
        <pc:spChg chg="del">
          <ac:chgData name="Nicola Neill" userId="ed4f9a85b53241bd" providerId="LiveId" clId="{BA79E0A1-A973-492D-B011-479153DA65C8}" dt="2022-01-30T14:38:42.445" v="4850"/>
          <ac:spMkLst>
            <pc:docMk/>
            <pc:sldMk cId="3936710222" sldId="297"/>
            <ac:spMk id="3" creationId="{B2A1960F-BA6D-403D-A327-9B69ADFFA302}"/>
          </ac:spMkLst>
        </pc:spChg>
        <pc:spChg chg="add">
          <ac:chgData name="Nicola Neill" userId="ed4f9a85b53241bd" providerId="LiveId" clId="{BA79E0A1-A973-492D-B011-479153DA65C8}" dt="2022-01-30T14:38:49.091" v="4851" actId="26606"/>
          <ac:spMkLst>
            <pc:docMk/>
            <pc:sldMk cId="3936710222" sldId="297"/>
            <ac:spMk id="9" creationId="{8D06CE56-3881-4ADA-8CEF-D18B02C242A3}"/>
          </ac:spMkLst>
        </pc:spChg>
        <pc:spChg chg="add">
          <ac:chgData name="Nicola Neill" userId="ed4f9a85b53241bd" providerId="LiveId" clId="{BA79E0A1-A973-492D-B011-479153DA65C8}" dt="2022-01-30T14:38:49.091" v="4851" actId="26606"/>
          <ac:spMkLst>
            <pc:docMk/>
            <pc:sldMk cId="3936710222" sldId="297"/>
            <ac:spMk id="11" creationId="{79F3C543-62EC-4433-9C93-A2CD8764E9B4}"/>
          </ac:spMkLst>
        </pc:spChg>
        <pc:spChg chg="add">
          <ac:chgData name="Nicola Neill" userId="ed4f9a85b53241bd" providerId="LiveId" clId="{BA79E0A1-A973-492D-B011-479153DA65C8}" dt="2022-01-30T14:38:49.091" v="4851" actId="26606"/>
          <ac:spMkLst>
            <pc:docMk/>
            <pc:sldMk cId="3936710222" sldId="297"/>
            <ac:spMk id="13" creationId="{2FB82883-1DC0-4BE1-A607-009095F3355A}"/>
          </ac:spMkLst>
        </pc:spChg>
        <pc:spChg chg="add">
          <ac:chgData name="Nicola Neill" userId="ed4f9a85b53241bd" providerId="LiveId" clId="{BA79E0A1-A973-492D-B011-479153DA65C8}" dt="2022-01-30T14:38:49.091" v="4851" actId="26606"/>
          <ac:spMkLst>
            <pc:docMk/>
            <pc:sldMk cId="3936710222" sldId="297"/>
            <ac:spMk id="15" creationId="{9FA98EAA-A866-4C95-A2A8-44E46FBAD5A0}"/>
          </ac:spMkLst>
        </pc:spChg>
        <pc:picChg chg="add mod">
          <ac:chgData name="Nicola Neill" userId="ed4f9a85b53241bd" providerId="LiveId" clId="{BA79E0A1-A973-492D-B011-479153DA65C8}" dt="2022-01-30T14:38:49.091" v="4851" actId="26606"/>
          <ac:picMkLst>
            <pc:docMk/>
            <pc:sldMk cId="3936710222" sldId="297"/>
            <ac:picMk id="4" creationId="{A9FC45D1-F12F-405A-B4B4-59175BCBA957}"/>
          </ac:picMkLst>
        </pc:picChg>
      </pc:sldChg>
      <pc:sldChg chg="modSp mod modTransition delDesignElem">
        <pc:chgData name="Nicola Neill" userId="ed4f9a85b53241bd" providerId="LiveId" clId="{BA79E0A1-A973-492D-B011-479153DA65C8}" dt="2022-01-30T17:42:30.739" v="7959"/>
        <pc:sldMkLst>
          <pc:docMk/>
          <pc:sldMk cId="1214158264" sldId="298"/>
        </pc:sldMkLst>
        <pc:spChg chg="mod">
          <ac:chgData name="Nicola Neill" userId="ed4f9a85b53241bd" providerId="LiveId" clId="{BA79E0A1-A973-492D-B011-479153DA65C8}" dt="2022-01-30T14:40:40.946" v="4892" actId="20577"/>
          <ac:spMkLst>
            <pc:docMk/>
            <pc:sldMk cId="1214158264" sldId="298"/>
            <ac:spMk id="2" creationId="{DD24E1CA-D99A-4D03-9201-A0E91C7BE2A6}"/>
          </ac:spMkLst>
        </pc:spChg>
      </pc:sldChg>
      <pc:sldChg chg="addSp delSp modSp new mod modTransition setBg">
        <pc:chgData name="Nicola Neill" userId="ed4f9a85b53241bd" providerId="LiveId" clId="{BA79E0A1-A973-492D-B011-479153DA65C8}" dt="2022-01-30T17:42:00.946" v="7950"/>
        <pc:sldMkLst>
          <pc:docMk/>
          <pc:sldMk cId="1566531001" sldId="299"/>
        </pc:sldMkLst>
        <pc:spChg chg="del mod ord">
          <ac:chgData name="Nicola Neill" userId="ed4f9a85b53241bd" providerId="LiveId" clId="{BA79E0A1-A973-492D-B011-479153DA65C8}" dt="2022-01-30T14:43:42.578" v="4901" actId="478"/>
          <ac:spMkLst>
            <pc:docMk/>
            <pc:sldMk cId="1566531001" sldId="299"/>
            <ac:spMk id="2" creationId="{E00E3FF7-594D-4F57-9F39-3ABC2247501D}"/>
          </ac:spMkLst>
        </pc:spChg>
        <pc:spChg chg="del">
          <ac:chgData name="Nicola Neill" userId="ed4f9a85b53241bd" providerId="LiveId" clId="{BA79E0A1-A973-492D-B011-479153DA65C8}" dt="2022-01-30T14:42:01.415" v="4894"/>
          <ac:spMkLst>
            <pc:docMk/>
            <pc:sldMk cId="1566531001" sldId="299"/>
            <ac:spMk id="3" creationId="{B5B73FE1-DA36-4BE1-A7A0-A62DC4323308}"/>
          </ac:spMkLst>
        </pc:spChg>
        <pc:spChg chg="add del mod">
          <ac:chgData name="Nicola Neill" userId="ed4f9a85b53241bd" providerId="LiveId" clId="{BA79E0A1-A973-492D-B011-479153DA65C8}" dt="2022-01-30T14:43:42.584" v="4903"/>
          <ac:spMkLst>
            <pc:docMk/>
            <pc:sldMk cId="1566531001" sldId="299"/>
            <ac:spMk id="5" creationId="{883C33EF-CF38-4F35-AD86-8F7BFD96F7D5}"/>
          </ac:spMkLst>
        </pc:spChg>
        <pc:spChg chg="add mod">
          <ac:chgData name="Nicola Neill" userId="ed4f9a85b53241bd" providerId="LiveId" clId="{BA79E0A1-A973-492D-B011-479153DA65C8}" dt="2022-01-30T14:53:40.819" v="5013" actId="207"/>
          <ac:spMkLst>
            <pc:docMk/>
            <pc:sldMk cId="1566531001" sldId="299"/>
            <ac:spMk id="6" creationId="{4BEFE8AC-F157-4DC0-A6D4-C452DB57ADF6}"/>
          </ac:spMkLst>
        </pc:spChg>
        <pc:spChg chg="add">
          <ac:chgData name="Nicola Neill" userId="ed4f9a85b53241bd" providerId="LiveId" clId="{BA79E0A1-A973-492D-B011-479153DA65C8}" dt="2022-01-30T14:42:04.472" v="4895" actId="26606"/>
          <ac:spMkLst>
            <pc:docMk/>
            <pc:sldMk cId="1566531001" sldId="299"/>
            <ac:spMk id="9" creationId="{8D06CE56-3881-4ADA-8CEF-D18B02C242A3}"/>
          </ac:spMkLst>
        </pc:spChg>
        <pc:spChg chg="add">
          <ac:chgData name="Nicola Neill" userId="ed4f9a85b53241bd" providerId="LiveId" clId="{BA79E0A1-A973-492D-B011-479153DA65C8}" dt="2022-01-30T14:42:04.472" v="4895" actId="26606"/>
          <ac:spMkLst>
            <pc:docMk/>
            <pc:sldMk cId="1566531001" sldId="299"/>
            <ac:spMk id="11" creationId="{79F3C543-62EC-4433-9C93-A2CD8764E9B4}"/>
          </ac:spMkLst>
        </pc:spChg>
        <pc:spChg chg="add">
          <ac:chgData name="Nicola Neill" userId="ed4f9a85b53241bd" providerId="LiveId" clId="{BA79E0A1-A973-492D-B011-479153DA65C8}" dt="2022-01-30T14:42:04.472" v="4895" actId="26606"/>
          <ac:spMkLst>
            <pc:docMk/>
            <pc:sldMk cId="1566531001" sldId="299"/>
            <ac:spMk id="13" creationId="{0671A8AE-40A1-4631-A6B8-581AFF065482}"/>
          </ac:spMkLst>
        </pc:spChg>
        <pc:spChg chg="add">
          <ac:chgData name="Nicola Neill" userId="ed4f9a85b53241bd" providerId="LiveId" clId="{BA79E0A1-A973-492D-B011-479153DA65C8}" dt="2022-01-30T14:42:04.472" v="4895" actId="26606"/>
          <ac:spMkLst>
            <pc:docMk/>
            <pc:sldMk cId="1566531001" sldId="299"/>
            <ac:spMk id="15" creationId="{A44CD100-6267-4E62-AA64-2182A3A6A1C0}"/>
          </ac:spMkLst>
        </pc:spChg>
        <pc:picChg chg="add mod ord">
          <ac:chgData name="Nicola Neill" userId="ed4f9a85b53241bd" providerId="LiveId" clId="{BA79E0A1-A973-492D-B011-479153DA65C8}" dt="2022-01-30T14:50:19.327" v="4981" actId="14861"/>
          <ac:picMkLst>
            <pc:docMk/>
            <pc:sldMk cId="1566531001" sldId="299"/>
            <ac:picMk id="4" creationId="{6347EB65-B05E-4A9E-A2E8-550DB1B31982}"/>
          </ac:picMkLst>
        </pc:picChg>
      </pc:sldChg>
      <pc:sldChg chg="addSp delSp modSp new mod modTransition setBg">
        <pc:chgData name="Nicola Neill" userId="ed4f9a85b53241bd" providerId="LiveId" clId="{BA79E0A1-A973-492D-B011-479153DA65C8}" dt="2022-01-30T17:42:12.375" v="7955"/>
        <pc:sldMkLst>
          <pc:docMk/>
          <pc:sldMk cId="1843332551" sldId="300"/>
        </pc:sldMkLst>
        <pc:spChg chg="mod ord">
          <ac:chgData name="Nicola Neill" userId="ed4f9a85b53241bd" providerId="LiveId" clId="{BA79E0A1-A973-492D-B011-479153DA65C8}" dt="2022-01-30T14:52:44.106" v="5011" actId="688"/>
          <ac:spMkLst>
            <pc:docMk/>
            <pc:sldMk cId="1843332551" sldId="300"/>
            <ac:spMk id="2" creationId="{9123796D-EA41-4E4B-9DF5-DA7360B40D67}"/>
          </ac:spMkLst>
        </pc:spChg>
        <pc:spChg chg="del">
          <ac:chgData name="Nicola Neill" userId="ed4f9a85b53241bd" providerId="LiveId" clId="{BA79E0A1-A973-492D-B011-479153DA65C8}" dt="2022-01-30T14:42:49.961" v="4898"/>
          <ac:spMkLst>
            <pc:docMk/>
            <pc:sldMk cId="1843332551" sldId="300"/>
            <ac:spMk id="3" creationId="{E141CC91-20E4-42F2-9FAE-4FBDA47EC76A}"/>
          </ac:spMkLst>
        </pc:spChg>
        <pc:spChg chg="add">
          <ac:chgData name="Nicola Neill" userId="ed4f9a85b53241bd" providerId="LiveId" clId="{BA79E0A1-A973-492D-B011-479153DA65C8}" dt="2022-01-30T14:42:52.691" v="4899" actId="26606"/>
          <ac:spMkLst>
            <pc:docMk/>
            <pc:sldMk cId="1843332551" sldId="300"/>
            <ac:spMk id="9" creationId="{8D06CE56-3881-4ADA-8CEF-D18B02C242A3}"/>
          </ac:spMkLst>
        </pc:spChg>
        <pc:spChg chg="add">
          <ac:chgData name="Nicola Neill" userId="ed4f9a85b53241bd" providerId="LiveId" clId="{BA79E0A1-A973-492D-B011-479153DA65C8}" dt="2022-01-30T14:42:52.691" v="4899" actId="26606"/>
          <ac:spMkLst>
            <pc:docMk/>
            <pc:sldMk cId="1843332551" sldId="300"/>
            <ac:spMk id="11" creationId="{79F3C543-62EC-4433-9C93-A2CD8764E9B4}"/>
          </ac:spMkLst>
        </pc:spChg>
        <pc:spChg chg="add">
          <ac:chgData name="Nicola Neill" userId="ed4f9a85b53241bd" providerId="LiveId" clId="{BA79E0A1-A973-492D-B011-479153DA65C8}" dt="2022-01-30T14:42:52.691" v="4899" actId="26606"/>
          <ac:spMkLst>
            <pc:docMk/>
            <pc:sldMk cId="1843332551" sldId="300"/>
            <ac:spMk id="13" creationId="{0671A8AE-40A1-4631-A6B8-581AFF065482}"/>
          </ac:spMkLst>
        </pc:spChg>
        <pc:spChg chg="add">
          <ac:chgData name="Nicola Neill" userId="ed4f9a85b53241bd" providerId="LiveId" clId="{BA79E0A1-A973-492D-B011-479153DA65C8}" dt="2022-01-30T14:42:52.691" v="4899" actId="26606"/>
          <ac:spMkLst>
            <pc:docMk/>
            <pc:sldMk cId="1843332551" sldId="300"/>
            <ac:spMk id="15" creationId="{A44CD100-6267-4E62-AA64-2182A3A6A1C0}"/>
          </ac:spMkLst>
        </pc:spChg>
        <pc:picChg chg="add mod">
          <ac:chgData name="Nicola Neill" userId="ed4f9a85b53241bd" providerId="LiveId" clId="{BA79E0A1-A973-492D-B011-479153DA65C8}" dt="2022-01-30T14:52:14.271" v="4994" actId="1076"/>
          <ac:picMkLst>
            <pc:docMk/>
            <pc:sldMk cId="1843332551" sldId="300"/>
            <ac:picMk id="4" creationId="{5E992A1C-F178-43D7-AFAD-3F0E478AE31D}"/>
          </ac:picMkLst>
        </pc:picChg>
      </pc:sldChg>
      <pc:sldChg chg="addSp delSp modSp new mod modTransition setBg">
        <pc:chgData name="Nicola Neill" userId="ed4f9a85b53241bd" providerId="LiveId" clId="{BA79E0A1-A973-492D-B011-479153DA65C8}" dt="2022-01-30T17:42:02.627" v="7951"/>
        <pc:sldMkLst>
          <pc:docMk/>
          <pc:sldMk cId="3953756448" sldId="301"/>
        </pc:sldMkLst>
        <pc:spChg chg="mod ord">
          <ac:chgData name="Nicola Neill" userId="ed4f9a85b53241bd" providerId="LiveId" clId="{BA79E0A1-A973-492D-B011-479153DA65C8}" dt="2022-01-30T14:58:03.953" v="5059" actId="403"/>
          <ac:spMkLst>
            <pc:docMk/>
            <pc:sldMk cId="3953756448" sldId="301"/>
            <ac:spMk id="2" creationId="{83A88CA6-B98D-407C-9C60-5518FF1D8E4F}"/>
          </ac:spMkLst>
        </pc:spChg>
        <pc:spChg chg="del">
          <ac:chgData name="Nicola Neill" userId="ed4f9a85b53241bd" providerId="LiveId" clId="{BA79E0A1-A973-492D-B011-479153DA65C8}" dt="2022-01-30T14:57:08.319" v="5015"/>
          <ac:spMkLst>
            <pc:docMk/>
            <pc:sldMk cId="3953756448" sldId="301"/>
            <ac:spMk id="3" creationId="{0D24D9F1-F976-474A-AB2C-4A0A2F3F4AE9}"/>
          </ac:spMkLst>
        </pc:spChg>
        <pc:spChg chg="add">
          <ac:chgData name="Nicola Neill" userId="ed4f9a85b53241bd" providerId="LiveId" clId="{BA79E0A1-A973-492D-B011-479153DA65C8}" dt="2022-01-30T14:57:12.883" v="5016" actId="26606"/>
          <ac:spMkLst>
            <pc:docMk/>
            <pc:sldMk cId="3953756448" sldId="301"/>
            <ac:spMk id="9" creationId="{8D06CE56-3881-4ADA-8CEF-D18B02C242A3}"/>
          </ac:spMkLst>
        </pc:spChg>
        <pc:spChg chg="add">
          <ac:chgData name="Nicola Neill" userId="ed4f9a85b53241bd" providerId="LiveId" clId="{BA79E0A1-A973-492D-B011-479153DA65C8}" dt="2022-01-30T14:57:12.883" v="5016" actId="26606"/>
          <ac:spMkLst>
            <pc:docMk/>
            <pc:sldMk cId="3953756448" sldId="301"/>
            <ac:spMk id="11" creationId="{79F3C543-62EC-4433-9C93-A2CD8764E9B4}"/>
          </ac:spMkLst>
        </pc:spChg>
        <pc:spChg chg="add">
          <ac:chgData name="Nicola Neill" userId="ed4f9a85b53241bd" providerId="LiveId" clId="{BA79E0A1-A973-492D-B011-479153DA65C8}" dt="2022-01-30T14:57:12.883" v="5016" actId="26606"/>
          <ac:spMkLst>
            <pc:docMk/>
            <pc:sldMk cId="3953756448" sldId="301"/>
            <ac:spMk id="13" creationId="{2FB82883-1DC0-4BE1-A607-009095F3355A}"/>
          </ac:spMkLst>
        </pc:spChg>
        <pc:spChg chg="add">
          <ac:chgData name="Nicola Neill" userId="ed4f9a85b53241bd" providerId="LiveId" clId="{BA79E0A1-A973-492D-B011-479153DA65C8}" dt="2022-01-30T14:57:12.883" v="5016" actId="26606"/>
          <ac:spMkLst>
            <pc:docMk/>
            <pc:sldMk cId="3953756448" sldId="301"/>
            <ac:spMk id="15" creationId="{9FA98EAA-A866-4C95-A2A8-44E46FBAD5A0}"/>
          </ac:spMkLst>
        </pc:spChg>
        <pc:picChg chg="add mod">
          <ac:chgData name="Nicola Neill" userId="ed4f9a85b53241bd" providerId="LiveId" clId="{BA79E0A1-A973-492D-B011-479153DA65C8}" dt="2022-01-30T15:46:13.248" v="6108"/>
          <ac:picMkLst>
            <pc:docMk/>
            <pc:sldMk cId="3953756448" sldId="301"/>
            <ac:picMk id="4" creationId="{6EE750CE-F84B-4C07-916A-640F2AB81189}"/>
          </ac:picMkLst>
        </pc:picChg>
      </pc:sldChg>
      <pc:sldChg chg="addSp delSp modSp add mod ord modTransition">
        <pc:chgData name="Nicola Neill" userId="ed4f9a85b53241bd" providerId="LiveId" clId="{BA79E0A1-A973-492D-B011-479153DA65C8}" dt="2022-01-30T17:42:46.874" v="7966"/>
        <pc:sldMkLst>
          <pc:docMk/>
          <pc:sldMk cId="1384379345" sldId="302"/>
        </pc:sldMkLst>
        <pc:spChg chg="mod">
          <ac:chgData name="Nicola Neill" userId="ed4f9a85b53241bd" providerId="LiveId" clId="{BA79E0A1-A973-492D-B011-479153DA65C8}" dt="2022-01-30T15:44:32.116" v="6086" actId="20577"/>
          <ac:spMkLst>
            <pc:docMk/>
            <pc:sldMk cId="1384379345" sldId="302"/>
            <ac:spMk id="2" creationId="{83A88CA6-B98D-407C-9C60-5518FF1D8E4F}"/>
          </ac:spMkLst>
        </pc:spChg>
        <pc:spChg chg="add del mod">
          <ac:chgData name="Nicola Neill" userId="ed4f9a85b53241bd" providerId="LiveId" clId="{BA79E0A1-A973-492D-B011-479153DA65C8}" dt="2022-01-30T14:59:50.642" v="5075" actId="478"/>
          <ac:spMkLst>
            <pc:docMk/>
            <pc:sldMk cId="1384379345" sldId="302"/>
            <ac:spMk id="5" creationId="{387168FB-401B-426F-A2B6-61D836F4713D}"/>
          </ac:spMkLst>
        </pc:spChg>
        <pc:picChg chg="del">
          <ac:chgData name="Nicola Neill" userId="ed4f9a85b53241bd" providerId="LiveId" clId="{BA79E0A1-A973-492D-B011-479153DA65C8}" dt="2022-01-30T14:59:19.889" v="5068" actId="478"/>
          <ac:picMkLst>
            <pc:docMk/>
            <pc:sldMk cId="1384379345" sldId="302"/>
            <ac:picMk id="4" creationId="{6EE750CE-F84B-4C07-916A-640F2AB81189}"/>
          </ac:picMkLst>
        </pc:picChg>
        <pc:picChg chg="add del mod ord">
          <ac:chgData name="Nicola Neill" userId="ed4f9a85b53241bd" providerId="LiveId" clId="{BA79E0A1-A973-492D-B011-479153DA65C8}" dt="2022-01-30T17:38:23.779" v="7904" actId="14100"/>
          <ac:picMkLst>
            <pc:docMk/>
            <pc:sldMk cId="1384379345" sldId="302"/>
            <ac:picMk id="6" creationId="{AC7FDF8B-013F-46F6-979A-FF6AD3F20EC2}"/>
          </ac:picMkLst>
        </pc:picChg>
      </pc:sldChg>
      <pc:sldChg chg="addSp delSp modSp add mod ord modTransition">
        <pc:chgData name="Nicola Neill" userId="ed4f9a85b53241bd" providerId="LiveId" clId="{BA79E0A1-A973-492D-B011-479153DA65C8}" dt="2022-01-30T17:42:14.907" v="7956"/>
        <pc:sldMkLst>
          <pc:docMk/>
          <pc:sldMk cId="3545037237" sldId="303"/>
        </pc:sldMkLst>
        <pc:spChg chg="mod">
          <ac:chgData name="Nicola Neill" userId="ed4f9a85b53241bd" providerId="LiveId" clId="{BA79E0A1-A973-492D-B011-479153DA65C8}" dt="2022-01-30T15:16:30.329" v="5393" actId="27636"/>
          <ac:spMkLst>
            <pc:docMk/>
            <pc:sldMk cId="3545037237" sldId="303"/>
            <ac:spMk id="2" creationId="{83A88CA6-B98D-407C-9C60-5518FF1D8E4F}"/>
          </ac:spMkLst>
        </pc:spChg>
        <pc:picChg chg="add del mod modCrop">
          <ac:chgData name="Nicola Neill" userId="ed4f9a85b53241bd" providerId="LiveId" clId="{BA79E0A1-A973-492D-B011-479153DA65C8}" dt="2022-01-30T15:13:09.184" v="5341" actId="478"/>
          <ac:picMkLst>
            <pc:docMk/>
            <pc:sldMk cId="3545037237" sldId="303"/>
            <ac:picMk id="3" creationId="{A4020810-4171-4A6F-864F-406194EEEB3E}"/>
          </ac:picMkLst>
        </pc:picChg>
        <pc:picChg chg="add mod ord modCrop">
          <ac:chgData name="Nicola Neill" userId="ed4f9a85b53241bd" providerId="LiveId" clId="{BA79E0A1-A973-492D-B011-479153DA65C8}" dt="2022-01-30T15:16:02.961" v="5366" actId="171"/>
          <ac:picMkLst>
            <pc:docMk/>
            <pc:sldMk cId="3545037237" sldId="303"/>
            <ac:picMk id="4" creationId="{407B29D8-5D96-4E60-AD35-CFFE0E20FA14}"/>
          </ac:picMkLst>
        </pc:picChg>
        <pc:picChg chg="del">
          <ac:chgData name="Nicola Neill" userId="ed4f9a85b53241bd" providerId="LiveId" clId="{BA79E0A1-A973-492D-B011-479153DA65C8}" dt="2022-01-30T15:10:05.677" v="5334" actId="478"/>
          <ac:picMkLst>
            <pc:docMk/>
            <pc:sldMk cId="3545037237" sldId="303"/>
            <ac:picMk id="6" creationId="{AC7FDF8B-013F-46F6-979A-FF6AD3F20EC2}"/>
          </ac:picMkLst>
        </pc:picChg>
      </pc:sldChg>
      <pc:sldChg chg="addSp delSp modSp add mod ord modTransition">
        <pc:chgData name="Nicola Neill" userId="ed4f9a85b53241bd" providerId="LiveId" clId="{BA79E0A1-A973-492D-B011-479153DA65C8}" dt="2022-01-30T18:11:19.162" v="8001" actId="1076"/>
        <pc:sldMkLst>
          <pc:docMk/>
          <pc:sldMk cId="3099800029" sldId="304"/>
        </pc:sldMkLst>
        <pc:spChg chg="add mod">
          <ac:chgData name="Nicola Neill" userId="ed4f9a85b53241bd" providerId="LiveId" clId="{BA79E0A1-A973-492D-B011-479153DA65C8}" dt="2022-01-30T15:28:40.789" v="5747" actId="14100"/>
          <ac:spMkLst>
            <pc:docMk/>
            <pc:sldMk cId="3099800029" sldId="304"/>
            <ac:spMk id="18" creationId="{34EAE528-2968-422F-A24A-D6373AC17F1F}"/>
          </ac:spMkLst>
        </pc:spChg>
        <pc:spChg chg="del">
          <ac:chgData name="Nicola Neill" userId="ed4f9a85b53241bd" providerId="LiveId" clId="{BA79E0A1-A973-492D-B011-479153DA65C8}" dt="2022-01-30T15:17:48.030" v="5397" actId="478"/>
          <ac:spMkLst>
            <pc:docMk/>
            <pc:sldMk cId="3099800029" sldId="304"/>
            <ac:spMk id="27" creationId="{8A85FB4B-C798-415D-B61E-C17E9B78E81F}"/>
          </ac:spMkLst>
        </pc:spChg>
        <pc:spChg chg="del">
          <ac:chgData name="Nicola Neill" userId="ed4f9a85b53241bd" providerId="LiveId" clId="{BA79E0A1-A973-492D-B011-479153DA65C8}" dt="2022-01-30T15:21:40.707" v="5414" actId="26606"/>
          <ac:spMkLst>
            <pc:docMk/>
            <pc:sldMk cId="3099800029" sldId="304"/>
            <ac:spMk id="81" creationId="{19E301E5-1206-47D0-9CDF-72583D739089}"/>
          </ac:spMkLst>
        </pc:spChg>
        <pc:spChg chg="del">
          <ac:chgData name="Nicola Neill" userId="ed4f9a85b53241bd" providerId="LiveId" clId="{BA79E0A1-A973-492D-B011-479153DA65C8}" dt="2022-01-30T15:21:40.707" v="5414" actId="26606"/>
          <ac:spMkLst>
            <pc:docMk/>
            <pc:sldMk cId="3099800029" sldId="304"/>
            <ac:spMk id="83" creationId="{AFA31FBE-7948-4384-B68A-75DEFDC4955A}"/>
          </ac:spMkLst>
        </pc:spChg>
        <pc:spChg chg="add del">
          <ac:chgData name="Nicola Neill" userId="ed4f9a85b53241bd" providerId="LiveId" clId="{BA79E0A1-A973-492D-B011-479153DA65C8}" dt="2022-01-30T15:24:38.461" v="5457" actId="26606"/>
          <ac:spMkLst>
            <pc:docMk/>
            <pc:sldMk cId="3099800029" sldId="304"/>
            <ac:spMk id="139" creationId="{19E301E5-1206-47D0-9CDF-72583D739089}"/>
          </ac:spMkLst>
        </pc:spChg>
        <pc:spChg chg="add del">
          <ac:chgData name="Nicola Neill" userId="ed4f9a85b53241bd" providerId="LiveId" clId="{BA79E0A1-A973-492D-B011-479153DA65C8}" dt="2022-01-30T15:24:38.461" v="5457" actId="26606"/>
          <ac:spMkLst>
            <pc:docMk/>
            <pc:sldMk cId="3099800029" sldId="304"/>
            <ac:spMk id="141" creationId="{AFA31FBE-7948-4384-B68A-75DEFDC4955A}"/>
          </ac:spMkLst>
        </pc:spChg>
        <pc:spChg chg="add del">
          <ac:chgData name="Nicola Neill" userId="ed4f9a85b53241bd" providerId="LiveId" clId="{BA79E0A1-A973-492D-B011-479153DA65C8}" dt="2022-01-30T15:24:21.878" v="5437" actId="26606"/>
          <ac:spMkLst>
            <pc:docMk/>
            <pc:sldMk cId="3099800029" sldId="304"/>
            <ac:spMk id="192" creationId="{19E301E5-1206-47D0-9CDF-72583D739089}"/>
          </ac:spMkLst>
        </pc:spChg>
        <pc:spChg chg="add del">
          <ac:chgData name="Nicola Neill" userId="ed4f9a85b53241bd" providerId="LiveId" clId="{BA79E0A1-A973-492D-B011-479153DA65C8}" dt="2022-01-30T15:24:21.878" v="5437" actId="26606"/>
          <ac:spMkLst>
            <pc:docMk/>
            <pc:sldMk cId="3099800029" sldId="304"/>
            <ac:spMk id="193" creationId="{AFA31FBE-7948-4384-B68A-75DEFDC4955A}"/>
          </ac:spMkLst>
        </pc:spChg>
        <pc:spChg chg="add">
          <ac:chgData name="Nicola Neill" userId="ed4f9a85b53241bd" providerId="LiveId" clId="{BA79E0A1-A973-492D-B011-479153DA65C8}" dt="2022-01-30T15:24:38.461" v="5457" actId="26606"/>
          <ac:spMkLst>
            <pc:docMk/>
            <pc:sldMk cId="3099800029" sldId="304"/>
            <ac:spMk id="1032" creationId="{19E301E5-1206-47D0-9CDF-72583D739089}"/>
          </ac:spMkLst>
        </pc:spChg>
        <pc:spChg chg="add">
          <ac:chgData name="Nicola Neill" userId="ed4f9a85b53241bd" providerId="LiveId" clId="{BA79E0A1-A973-492D-B011-479153DA65C8}" dt="2022-01-30T15:24:38.461" v="5457" actId="26606"/>
          <ac:spMkLst>
            <pc:docMk/>
            <pc:sldMk cId="3099800029" sldId="304"/>
            <ac:spMk id="1033" creationId="{AFA31FBE-7948-4384-B68A-75DEFDC4955A}"/>
          </ac:spMkLst>
        </pc:spChg>
        <pc:picChg chg="add del mod">
          <ac:chgData name="Nicola Neill" userId="ed4f9a85b53241bd" providerId="LiveId" clId="{BA79E0A1-A973-492D-B011-479153DA65C8}" dt="2022-01-30T15:25:35.144" v="5466"/>
          <ac:picMkLst>
            <pc:docMk/>
            <pc:sldMk cId="3099800029" sldId="304"/>
            <ac:picMk id="2" creationId="{3468733C-F122-4157-84D8-B511785D5E9F}"/>
          </ac:picMkLst>
        </pc:picChg>
        <pc:picChg chg="add mod">
          <ac:chgData name="Nicola Neill" userId="ed4f9a85b53241bd" providerId="LiveId" clId="{BA79E0A1-A973-492D-B011-479153DA65C8}" dt="2022-01-30T18:11:19.162" v="8001" actId="1076"/>
          <ac:picMkLst>
            <pc:docMk/>
            <pc:sldMk cId="3099800029" sldId="304"/>
            <ac:picMk id="2" creationId="{EA2E9191-9200-43C6-B3CD-B0271DF57DB5}"/>
          </ac:picMkLst>
        </pc:picChg>
        <pc:picChg chg="del mod">
          <ac:chgData name="Nicola Neill" userId="ed4f9a85b53241bd" providerId="LiveId" clId="{BA79E0A1-A973-492D-B011-479153DA65C8}" dt="2022-01-30T15:17:52.710" v="5400" actId="478"/>
          <ac:picMkLst>
            <pc:docMk/>
            <pc:sldMk cId="3099800029" sldId="304"/>
            <ac:picMk id="3" creationId="{39880626-96C4-4795-9ABD-7AA18948F353}"/>
          </ac:picMkLst>
        </pc:picChg>
        <pc:picChg chg="del">
          <ac:chgData name="Nicola Neill" userId="ed4f9a85b53241bd" providerId="LiveId" clId="{BA79E0A1-A973-492D-B011-479153DA65C8}" dt="2022-01-30T15:17:55.759" v="5401" actId="478"/>
          <ac:picMkLst>
            <pc:docMk/>
            <pc:sldMk cId="3099800029" sldId="304"/>
            <ac:picMk id="4" creationId="{1C83F068-E496-4749-9469-F39E6CAE3ACA}"/>
          </ac:picMkLst>
        </pc:picChg>
        <pc:picChg chg="add mod">
          <ac:chgData name="Nicola Neill" userId="ed4f9a85b53241bd" providerId="LiveId" clId="{BA79E0A1-A973-492D-B011-479153DA65C8}" dt="2022-01-30T15:24:50.923" v="5458" actId="18131"/>
          <ac:picMkLst>
            <pc:docMk/>
            <pc:sldMk cId="3099800029" sldId="304"/>
            <ac:picMk id="1026" creationId="{40A72F53-6670-4B36-A36E-489CF8FF0FB8}"/>
          </ac:picMkLst>
        </pc:picChg>
        <pc:picChg chg="add mod ord">
          <ac:chgData name="Nicola Neill" userId="ed4f9a85b53241bd" providerId="LiveId" clId="{BA79E0A1-A973-492D-B011-479153DA65C8}" dt="2022-01-30T15:24:38.461" v="5457" actId="26606"/>
          <ac:picMkLst>
            <pc:docMk/>
            <pc:sldMk cId="3099800029" sldId="304"/>
            <ac:picMk id="1028" creationId="{754734CA-9A35-4781-A135-48E0AC3F7995}"/>
          </ac:picMkLst>
        </pc:picChg>
        <pc:picChg chg="add mod">
          <ac:chgData name="Nicola Neill" userId="ed4f9a85b53241bd" providerId="LiveId" clId="{BA79E0A1-A973-492D-B011-479153DA65C8}" dt="2022-01-30T15:21:40.707" v="5414" actId="26606"/>
          <ac:picMkLst>
            <pc:docMk/>
            <pc:sldMk cId="3099800029" sldId="304"/>
            <ac:picMk id="1030" creationId="{798C6B5B-B77E-4405-A68C-40C1CD6FDFD3}"/>
          </ac:picMkLst>
        </pc:picChg>
        <pc:picChg chg="del">
          <ac:chgData name="Nicola Neill" userId="ed4f9a85b53241bd" providerId="LiveId" clId="{BA79E0A1-A973-492D-B011-479153DA65C8}" dt="2022-01-30T15:17:50.592" v="5398" actId="478"/>
          <ac:picMkLst>
            <pc:docMk/>
            <pc:sldMk cId="3099800029" sldId="304"/>
            <ac:picMk id="10248" creationId="{5E50F92F-3ECD-4668-A58F-9E5DC844A4D3}"/>
          </ac:picMkLst>
        </pc:picChg>
      </pc:sldChg>
      <pc:sldChg chg="addSp delSp modSp add mod modTransition">
        <pc:chgData name="Nicola Neill" userId="ed4f9a85b53241bd" providerId="LiveId" clId="{BA79E0A1-A973-492D-B011-479153DA65C8}" dt="2022-01-30T18:10:10.862" v="7998" actId="1076"/>
        <pc:sldMkLst>
          <pc:docMk/>
          <pc:sldMk cId="1779820839" sldId="305"/>
        </pc:sldMkLst>
        <pc:spChg chg="add mod">
          <ac:chgData name="Nicola Neill" userId="ed4f9a85b53241bd" providerId="LiveId" clId="{BA79E0A1-A973-492D-B011-479153DA65C8}" dt="2022-01-30T15:37:02.564" v="5995" actId="14100"/>
          <ac:spMkLst>
            <pc:docMk/>
            <pc:sldMk cId="1779820839" sldId="305"/>
            <ac:spMk id="13" creationId="{D1D06468-AA8F-4D62-9E00-C612A0F62E6C}"/>
          </ac:spMkLst>
        </pc:spChg>
        <pc:spChg chg="del">
          <ac:chgData name="Nicola Neill" userId="ed4f9a85b53241bd" providerId="LiveId" clId="{BA79E0A1-A973-492D-B011-479153DA65C8}" dt="2022-01-30T15:30:19.705" v="5749" actId="478"/>
          <ac:spMkLst>
            <pc:docMk/>
            <pc:sldMk cId="1779820839" sldId="305"/>
            <ac:spMk id="18" creationId="{34EAE528-2968-422F-A24A-D6373AC17F1F}"/>
          </ac:spMkLst>
        </pc:spChg>
        <pc:spChg chg="add del">
          <ac:chgData name="Nicola Neill" userId="ed4f9a85b53241bd" providerId="LiveId" clId="{BA79E0A1-A973-492D-B011-479153DA65C8}" dt="2022-01-30T15:33:54.091" v="5759" actId="26606"/>
          <ac:spMkLst>
            <pc:docMk/>
            <pc:sldMk cId="1779820839" sldId="305"/>
            <ac:spMk id="139" creationId="{19E301E5-1206-47D0-9CDF-72583D739089}"/>
          </ac:spMkLst>
        </pc:spChg>
        <pc:spChg chg="add del">
          <ac:chgData name="Nicola Neill" userId="ed4f9a85b53241bd" providerId="LiveId" clId="{BA79E0A1-A973-492D-B011-479153DA65C8}" dt="2022-01-30T15:33:54.091" v="5759" actId="26606"/>
          <ac:spMkLst>
            <pc:docMk/>
            <pc:sldMk cId="1779820839" sldId="305"/>
            <ac:spMk id="141" creationId="{AFA31FBE-7948-4384-B68A-75DEFDC4955A}"/>
          </ac:spMkLst>
        </pc:spChg>
        <pc:spChg chg="add del">
          <ac:chgData name="Nicola Neill" userId="ed4f9a85b53241bd" providerId="LiveId" clId="{BA79E0A1-A973-492D-B011-479153DA65C8}" dt="2022-01-30T15:33:54.091" v="5759" actId="26606"/>
          <ac:spMkLst>
            <pc:docMk/>
            <pc:sldMk cId="1779820839" sldId="305"/>
            <ac:spMk id="1032" creationId="{19E301E5-1206-47D0-9CDF-72583D739089}"/>
          </ac:spMkLst>
        </pc:spChg>
        <pc:spChg chg="add del">
          <ac:chgData name="Nicola Neill" userId="ed4f9a85b53241bd" providerId="LiveId" clId="{BA79E0A1-A973-492D-B011-479153DA65C8}" dt="2022-01-30T15:33:54.091" v="5759" actId="26606"/>
          <ac:spMkLst>
            <pc:docMk/>
            <pc:sldMk cId="1779820839" sldId="305"/>
            <ac:spMk id="1033" creationId="{AFA31FBE-7948-4384-B68A-75DEFDC4955A}"/>
          </ac:spMkLst>
        </pc:spChg>
        <pc:picChg chg="add mod">
          <ac:chgData name="Nicola Neill" userId="ed4f9a85b53241bd" providerId="LiveId" clId="{BA79E0A1-A973-492D-B011-479153DA65C8}" dt="2022-01-30T18:10:10.862" v="7998" actId="1076"/>
          <ac:picMkLst>
            <pc:docMk/>
            <pc:sldMk cId="1779820839" sldId="305"/>
            <ac:picMk id="3" creationId="{642666D3-3BED-4E4E-B1DE-8C6DF784BB55}"/>
          </ac:picMkLst>
        </pc:picChg>
        <pc:picChg chg="del">
          <ac:chgData name="Nicola Neill" userId="ed4f9a85b53241bd" providerId="LiveId" clId="{BA79E0A1-A973-492D-B011-479153DA65C8}" dt="2022-01-30T15:30:21.999" v="5750" actId="478"/>
          <ac:picMkLst>
            <pc:docMk/>
            <pc:sldMk cId="1779820839" sldId="305"/>
            <ac:picMk id="1026" creationId="{40A72F53-6670-4B36-A36E-489CF8FF0FB8}"/>
          </ac:picMkLst>
        </pc:picChg>
        <pc:picChg chg="del">
          <ac:chgData name="Nicola Neill" userId="ed4f9a85b53241bd" providerId="LiveId" clId="{BA79E0A1-A973-492D-B011-479153DA65C8}" dt="2022-01-30T15:30:40.461" v="5753" actId="478"/>
          <ac:picMkLst>
            <pc:docMk/>
            <pc:sldMk cId="1779820839" sldId="305"/>
            <ac:picMk id="1028" creationId="{754734CA-9A35-4781-A135-48E0AC3F7995}"/>
          </ac:picMkLst>
        </pc:picChg>
        <pc:picChg chg="del">
          <ac:chgData name="Nicola Neill" userId="ed4f9a85b53241bd" providerId="LiveId" clId="{BA79E0A1-A973-492D-B011-479153DA65C8}" dt="2022-01-30T15:30:38.062" v="5752" actId="478"/>
          <ac:picMkLst>
            <pc:docMk/>
            <pc:sldMk cId="1779820839" sldId="305"/>
            <ac:picMk id="1030" creationId="{798C6B5B-B77E-4405-A68C-40C1CD6FDFD3}"/>
          </ac:picMkLst>
        </pc:picChg>
        <pc:picChg chg="add mod">
          <ac:chgData name="Nicola Neill" userId="ed4f9a85b53241bd" providerId="LiveId" clId="{BA79E0A1-A973-492D-B011-479153DA65C8}" dt="2022-01-30T15:33:54.091" v="5759" actId="26606"/>
          <ac:picMkLst>
            <pc:docMk/>
            <pc:sldMk cId="1779820839" sldId="305"/>
            <ac:picMk id="2050" creationId="{A00322CF-2D75-4B58-9A95-894B8F2BB3BB}"/>
          </ac:picMkLst>
        </pc:picChg>
        <pc:picChg chg="add mod ord">
          <ac:chgData name="Nicola Neill" userId="ed4f9a85b53241bd" providerId="LiveId" clId="{BA79E0A1-A973-492D-B011-479153DA65C8}" dt="2022-01-30T15:33:54.091" v="5759" actId="26606"/>
          <ac:picMkLst>
            <pc:docMk/>
            <pc:sldMk cId="1779820839" sldId="305"/>
            <ac:picMk id="2052" creationId="{3713FAE8-6AAA-4835-8FB2-A255BF52AE81}"/>
          </ac:picMkLst>
        </pc:picChg>
        <pc:picChg chg="add mod">
          <ac:chgData name="Nicola Neill" userId="ed4f9a85b53241bd" providerId="LiveId" clId="{BA79E0A1-A973-492D-B011-479153DA65C8}" dt="2022-01-30T15:33:54.091" v="5759" actId="26606"/>
          <ac:picMkLst>
            <pc:docMk/>
            <pc:sldMk cId="1779820839" sldId="305"/>
            <ac:picMk id="2054" creationId="{6E594F12-F0C6-44A7-BF21-17A9579C7530}"/>
          </ac:picMkLst>
        </pc:picChg>
      </pc:sldChg>
      <pc:sldChg chg="modSp mod modTransition delDesignElem">
        <pc:chgData name="Nicola Neill" userId="ed4f9a85b53241bd" providerId="LiveId" clId="{BA79E0A1-A973-492D-B011-479153DA65C8}" dt="2022-01-30T17:42:32.455" v="7960"/>
        <pc:sldMkLst>
          <pc:docMk/>
          <pc:sldMk cId="3668974177" sldId="306"/>
        </pc:sldMkLst>
        <pc:spChg chg="mod">
          <ac:chgData name="Nicola Neill" userId="ed4f9a85b53241bd" providerId="LiveId" clId="{BA79E0A1-A973-492D-B011-479153DA65C8}" dt="2022-01-30T15:37:35.760" v="5999" actId="20577"/>
          <ac:spMkLst>
            <pc:docMk/>
            <pc:sldMk cId="3668974177" sldId="306"/>
            <ac:spMk id="6" creationId="{4BEFE8AC-F157-4DC0-A6D4-C452DB57ADF6}"/>
          </ac:spMkLst>
        </pc:spChg>
      </pc:sldChg>
      <pc:sldChg chg="modSp mod modTransition delDesignElem">
        <pc:chgData name="Nicola Neill" userId="ed4f9a85b53241bd" providerId="LiveId" clId="{BA79E0A1-A973-492D-B011-479153DA65C8}" dt="2022-01-30T17:42:44.230" v="7965"/>
        <pc:sldMkLst>
          <pc:docMk/>
          <pc:sldMk cId="4093002613" sldId="307"/>
        </pc:sldMkLst>
        <pc:spChg chg="mod">
          <ac:chgData name="Nicola Neill" userId="ed4f9a85b53241bd" providerId="LiveId" clId="{BA79E0A1-A973-492D-B011-479153DA65C8}" dt="2022-01-30T15:37:41.668" v="6001" actId="20577"/>
          <ac:spMkLst>
            <pc:docMk/>
            <pc:sldMk cId="4093002613" sldId="307"/>
            <ac:spMk id="2" creationId="{9123796D-EA41-4E4B-9DF5-DA7360B40D67}"/>
          </ac:spMkLst>
        </pc:spChg>
      </pc:sldChg>
      <pc:sldChg chg="addSp delSp modSp add mod modTransition setBg">
        <pc:chgData name="Nicola Neill" userId="ed4f9a85b53241bd" providerId="LiveId" clId="{BA79E0A1-A973-492D-B011-479153DA65C8}" dt="2022-01-30T17:42:51.134" v="7968"/>
        <pc:sldMkLst>
          <pc:docMk/>
          <pc:sldMk cId="3520626313" sldId="308"/>
        </pc:sldMkLst>
        <pc:spChg chg="del mod">
          <ac:chgData name="Nicola Neill" userId="ed4f9a85b53241bd" providerId="LiveId" clId="{BA79E0A1-A973-492D-B011-479153DA65C8}" dt="2022-01-30T15:39:52.799" v="6008" actId="478"/>
          <ac:spMkLst>
            <pc:docMk/>
            <pc:sldMk cId="3520626313" sldId="308"/>
            <ac:spMk id="2" creationId="{9123796D-EA41-4E4B-9DF5-DA7360B40D67}"/>
          </ac:spMkLst>
        </pc:spChg>
        <pc:spChg chg="add del mod">
          <ac:chgData name="Nicola Neill" userId="ed4f9a85b53241bd" providerId="LiveId" clId="{BA79E0A1-A973-492D-B011-479153DA65C8}" dt="2022-01-30T15:39:46.434" v="6006" actId="478"/>
          <ac:spMkLst>
            <pc:docMk/>
            <pc:sldMk cId="3520626313" sldId="308"/>
            <ac:spMk id="5" creationId="{2E5C9C64-FEF9-4A06-9C40-097C254A435E}"/>
          </ac:spMkLst>
        </pc:spChg>
        <pc:spChg chg="add mod">
          <ac:chgData name="Nicola Neill" userId="ed4f9a85b53241bd" providerId="LiveId" clId="{BA79E0A1-A973-492D-B011-479153DA65C8}" dt="2022-01-30T15:41:07.172" v="6019" actId="26606"/>
          <ac:spMkLst>
            <pc:docMk/>
            <pc:sldMk cId="3520626313" sldId="308"/>
            <ac:spMk id="8" creationId="{5F74002B-E488-4FD1-8F8F-0EC82423D7BD}"/>
          </ac:spMkLst>
        </pc:spChg>
        <pc:spChg chg="add mod">
          <ac:chgData name="Nicola Neill" userId="ed4f9a85b53241bd" providerId="LiveId" clId="{BA79E0A1-A973-492D-B011-479153DA65C8}" dt="2022-01-30T15:43:23.394" v="6067" actId="113"/>
          <ac:spMkLst>
            <pc:docMk/>
            <pc:sldMk cId="3520626313" sldId="308"/>
            <ac:spMk id="9" creationId="{313FAF06-7489-47B0-8505-9CCF69370F5A}"/>
          </ac:spMkLst>
        </pc:spChg>
        <pc:spChg chg="add">
          <ac:chgData name="Nicola Neill" userId="ed4f9a85b53241bd" providerId="LiveId" clId="{BA79E0A1-A973-492D-B011-479153DA65C8}" dt="2022-01-30T15:41:07.172" v="6019" actId="26606"/>
          <ac:spMkLst>
            <pc:docMk/>
            <pc:sldMk cId="3520626313" sldId="308"/>
            <ac:spMk id="13" creationId="{8D06CE56-3881-4ADA-8CEF-D18B02C242A3}"/>
          </ac:spMkLst>
        </pc:spChg>
        <pc:spChg chg="add">
          <ac:chgData name="Nicola Neill" userId="ed4f9a85b53241bd" providerId="LiveId" clId="{BA79E0A1-A973-492D-B011-479153DA65C8}" dt="2022-01-30T15:41:07.172" v="6019" actId="26606"/>
          <ac:spMkLst>
            <pc:docMk/>
            <pc:sldMk cId="3520626313" sldId="308"/>
            <ac:spMk id="15" creationId="{79F3C543-62EC-4433-9C93-A2CD8764E9B4}"/>
          </ac:spMkLst>
        </pc:spChg>
        <pc:spChg chg="add">
          <ac:chgData name="Nicola Neill" userId="ed4f9a85b53241bd" providerId="LiveId" clId="{BA79E0A1-A973-492D-B011-479153DA65C8}" dt="2022-01-30T15:41:07.172" v="6019" actId="26606"/>
          <ac:spMkLst>
            <pc:docMk/>
            <pc:sldMk cId="3520626313" sldId="308"/>
            <ac:spMk id="17" creationId="{0671A8AE-40A1-4631-A6B8-581AFF065482}"/>
          </ac:spMkLst>
        </pc:spChg>
        <pc:spChg chg="add">
          <ac:chgData name="Nicola Neill" userId="ed4f9a85b53241bd" providerId="LiveId" clId="{BA79E0A1-A973-492D-B011-479153DA65C8}" dt="2022-01-30T15:41:07.172" v="6019" actId="26606"/>
          <ac:spMkLst>
            <pc:docMk/>
            <pc:sldMk cId="3520626313" sldId="308"/>
            <ac:spMk id="19" creationId="{A44CD100-6267-4E62-AA64-2182A3A6A1C0}"/>
          </ac:spMkLst>
        </pc:spChg>
        <pc:spChg chg="add">
          <ac:chgData name="Nicola Neill" userId="ed4f9a85b53241bd" providerId="LiveId" clId="{BA79E0A1-A973-492D-B011-479153DA65C8}" dt="2022-01-30T15:41:07.172" v="6019" actId="26606"/>
          <ac:spMkLst>
            <pc:docMk/>
            <pc:sldMk cId="3520626313" sldId="308"/>
            <ac:spMk id="21" creationId="{AF2F604E-43BE-4DC3-B983-E071523364F8}"/>
          </ac:spMkLst>
        </pc:spChg>
        <pc:spChg chg="add">
          <ac:chgData name="Nicola Neill" userId="ed4f9a85b53241bd" providerId="LiveId" clId="{BA79E0A1-A973-492D-B011-479153DA65C8}" dt="2022-01-30T15:41:07.172" v="6019" actId="26606"/>
          <ac:spMkLst>
            <pc:docMk/>
            <pc:sldMk cId="3520626313" sldId="308"/>
            <ac:spMk id="23" creationId="{08C9B587-E65E-4B52-B37C-ABEBB6E87928}"/>
          </ac:spMkLst>
        </pc:spChg>
        <pc:picChg chg="del">
          <ac:chgData name="Nicola Neill" userId="ed4f9a85b53241bd" providerId="LiveId" clId="{BA79E0A1-A973-492D-B011-479153DA65C8}" dt="2022-01-30T15:39:34.927" v="6003" actId="478"/>
          <ac:picMkLst>
            <pc:docMk/>
            <pc:sldMk cId="3520626313" sldId="308"/>
            <ac:picMk id="4" creationId="{5E992A1C-F178-43D7-AFAD-3F0E478AE31D}"/>
          </ac:picMkLst>
        </pc:picChg>
        <pc:picChg chg="add del mod ord">
          <ac:chgData name="Nicola Neill" userId="ed4f9a85b53241bd" providerId="LiveId" clId="{BA79E0A1-A973-492D-B011-479153DA65C8}" dt="2022-01-30T15:41:22.346" v="6023" actId="170"/>
          <ac:picMkLst>
            <pc:docMk/>
            <pc:sldMk cId="3520626313" sldId="308"/>
            <ac:picMk id="6" creationId="{1801F52B-9CC2-49DD-AC92-37A466320BB5}"/>
          </ac:picMkLst>
        </pc:picChg>
        <pc:picChg chg="add del mod">
          <ac:chgData name="Nicola Neill" userId="ed4f9a85b53241bd" providerId="LiveId" clId="{BA79E0A1-A973-492D-B011-479153DA65C8}" dt="2022-01-30T15:40:57.491" v="6017"/>
          <ac:picMkLst>
            <pc:docMk/>
            <pc:sldMk cId="3520626313" sldId="308"/>
            <ac:picMk id="3074" creationId="{C002D5A3-8BB7-4C08-9370-4BE26D7C47B8}"/>
          </ac:picMkLst>
        </pc:picChg>
      </pc:sldChg>
      <pc:sldChg chg="modSp add mod ord modTransition">
        <pc:chgData name="Nicola Neill" userId="ed4f9a85b53241bd" providerId="LiveId" clId="{BA79E0A1-A973-492D-B011-479153DA65C8}" dt="2022-01-30T17:42:36.267" v="7961"/>
        <pc:sldMkLst>
          <pc:docMk/>
          <pc:sldMk cId="1767487849" sldId="309"/>
        </pc:sldMkLst>
        <pc:spChg chg="mod">
          <ac:chgData name="Nicola Neill" userId="ed4f9a85b53241bd" providerId="LiveId" clId="{BA79E0A1-A973-492D-B011-479153DA65C8}" dt="2022-01-30T15:44:02.624" v="6071" actId="20577"/>
          <ac:spMkLst>
            <pc:docMk/>
            <pc:sldMk cId="1767487849" sldId="309"/>
            <ac:spMk id="2" creationId="{83A88CA6-B98D-407C-9C60-5518FF1D8E4F}"/>
          </ac:spMkLst>
        </pc:spChg>
      </pc:sldChg>
      <pc:sldChg chg="modSp mod modTransition delDesignElem">
        <pc:chgData name="Nicola Neill" userId="ed4f9a85b53241bd" providerId="LiveId" clId="{BA79E0A1-A973-492D-B011-479153DA65C8}" dt="2022-01-30T17:42:52.803" v="7969"/>
        <pc:sldMkLst>
          <pc:docMk/>
          <pc:sldMk cId="2801853277" sldId="310"/>
        </pc:sldMkLst>
        <pc:spChg chg="mod">
          <ac:chgData name="Nicola Neill" userId="ed4f9a85b53241bd" providerId="LiveId" clId="{BA79E0A1-A973-492D-B011-479153DA65C8}" dt="2022-01-30T15:45:27.754" v="6106" actId="255"/>
          <ac:spMkLst>
            <pc:docMk/>
            <pc:sldMk cId="2801853277" sldId="310"/>
            <ac:spMk id="2" creationId="{83A88CA6-B98D-407C-9C60-5518FF1D8E4F}"/>
          </ac:spMkLst>
        </pc:spChg>
        <pc:picChg chg="mod">
          <ac:chgData name="Nicola Neill" userId="ed4f9a85b53241bd" providerId="LiveId" clId="{BA79E0A1-A973-492D-B011-479153DA65C8}" dt="2022-01-30T15:45:59.131" v="6107"/>
          <ac:picMkLst>
            <pc:docMk/>
            <pc:sldMk cId="2801853277" sldId="310"/>
            <ac:picMk id="4" creationId="{6EE750CE-F84B-4C07-916A-640F2AB81189}"/>
          </ac:picMkLst>
        </pc:picChg>
      </pc:sldChg>
      <pc:sldChg chg="addSp modSp add mod modTransition">
        <pc:chgData name="Nicola Neill" userId="ed4f9a85b53241bd" providerId="LiveId" clId="{BA79E0A1-A973-492D-B011-479153DA65C8}" dt="2022-01-30T17:42:39.471" v="7963"/>
        <pc:sldMkLst>
          <pc:docMk/>
          <pc:sldMk cId="3286263207" sldId="311"/>
        </pc:sldMkLst>
        <pc:spChg chg="mod">
          <ac:chgData name="Nicola Neill" userId="ed4f9a85b53241bd" providerId="LiveId" clId="{BA79E0A1-A973-492D-B011-479153DA65C8}" dt="2022-01-30T16:06:52.431" v="6116" actId="20577"/>
          <ac:spMkLst>
            <pc:docMk/>
            <pc:sldMk cId="3286263207" sldId="311"/>
            <ac:spMk id="2" creationId="{83A88CA6-B98D-407C-9C60-5518FF1D8E4F}"/>
          </ac:spMkLst>
        </pc:spChg>
        <pc:picChg chg="add mod">
          <ac:chgData name="Nicola Neill" userId="ed4f9a85b53241bd" providerId="LiveId" clId="{BA79E0A1-A973-492D-B011-479153DA65C8}" dt="2022-01-30T16:26:18.176" v="6555" actId="1076"/>
          <ac:picMkLst>
            <pc:docMk/>
            <pc:sldMk cId="3286263207" sldId="311"/>
            <ac:picMk id="5" creationId="{64A8D824-ABF0-491D-B320-699BC5CF6473}"/>
          </ac:picMkLst>
        </pc:picChg>
      </pc:sldChg>
      <pc:sldChg chg="addSp delSp modSp add mod ord modTransition setBg setClrOvrMap">
        <pc:chgData name="Nicola Neill" userId="ed4f9a85b53241bd" providerId="LiveId" clId="{BA79E0A1-A973-492D-B011-479153DA65C8}" dt="2022-01-30T18:25:14.914" v="8056" actId="14100"/>
        <pc:sldMkLst>
          <pc:docMk/>
          <pc:sldMk cId="1607257590" sldId="312"/>
        </pc:sldMkLst>
        <pc:spChg chg="add del">
          <ac:chgData name="Nicola Neill" userId="ed4f9a85b53241bd" providerId="LiveId" clId="{BA79E0A1-A973-492D-B011-479153DA65C8}" dt="2022-01-30T16:08:26.407" v="6132"/>
          <ac:spMkLst>
            <pc:docMk/>
            <pc:sldMk cId="1607257590" sldId="312"/>
            <ac:spMk id="2" creationId="{0E5C2423-3EE3-45FE-8008-852F7C0DBB9B}"/>
          </ac:spMkLst>
        </pc:spChg>
        <pc:spChg chg="add del mod">
          <ac:chgData name="Nicola Neill" userId="ed4f9a85b53241bd" providerId="LiveId" clId="{BA79E0A1-A973-492D-B011-479153DA65C8}" dt="2022-01-30T16:08:25.019" v="6130"/>
          <ac:spMkLst>
            <pc:docMk/>
            <pc:sldMk cId="1607257590" sldId="312"/>
            <ac:spMk id="3" creationId="{B9094C54-41B3-4A02-AC9C-3EDB4C4EF314}"/>
          </ac:spMkLst>
        </pc:spChg>
        <pc:spChg chg="add del mod">
          <ac:chgData name="Nicola Neill" userId="ed4f9a85b53241bd" providerId="LiveId" clId="{BA79E0A1-A973-492D-B011-479153DA65C8}" dt="2022-01-30T16:09:02.403" v="6138"/>
          <ac:spMkLst>
            <pc:docMk/>
            <pc:sldMk cId="1607257590" sldId="312"/>
            <ac:spMk id="4" creationId="{4E261496-4B69-404C-BD50-0EE03F1846D1}"/>
          </ac:spMkLst>
        </pc:spChg>
        <pc:spChg chg="add mod">
          <ac:chgData name="Nicola Neill" userId="ed4f9a85b53241bd" providerId="LiveId" clId="{BA79E0A1-A973-492D-B011-479153DA65C8}" dt="2022-01-30T16:14:39.234" v="6155" actId="1582"/>
          <ac:spMkLst>
            <pc:docMk/>
            <pc:sldMk cId="1607257590" sldId="312"/>
            <ac:spMk id="6" creationId="{D1A2927B-5645-45A9-8CA0-8710363B37AC}"/>
          </ac:spMkLst>
        </pc:spChg>
        <pc:spChg chg="del">
          <ac:chgData name="Nicola Neill" userId="ed4f9a85b53241bd" providerId="LiveId" clId="{BA79E0A1-A973-492D-B011-479153DA65C8}" dt="2022-01-30T16:07:16.162" v="6120" actId="478"/>
          <ac:spMkLst>
            <pc:docMk/>
            <pc:sldMk cId="1607257590" sldId="312"/>
            <ac:spMk id="13" creationId="{D1D06468-AA8F-4D62-9E00-C612A0F62E6C}"/>
          </ac:spMkLst>
        </pc:spChg>
        <pc:spChg chg="add mod">
          <ac:chgData name="Nicola Neill" userId="ed4f9a85b53241bd" providerId="LiveId" clId="{BA79E0A1-A973-492D-B011-479153DA65C8}" dt="2022-01-30T18:25:14.914" v="8056" actId="14100"/>
          <ac:spMkLst>
            <pc:docMk/>
            <pc:sldMk cId="1607257590" sldId="312"/>
            <ac:spMk id="18" creationId="{0CEA6BAF-40FD-4049-B23C-61A9798FB16E}"/>
          </ac:spMkLst>
        </pc:spChg>
        <pc:spChg chg="add del">
          <ac:chgData name="Nicola Neill" userId="ed4f9a85b53241bd" providerId="LiveId" clId="{BA79E0A1-A973-492D-B011-479153DA65C8}" dt="2022-01-30T16:13:18.189" v="6149" actId="26606"/>
          <ac:spMkLst>
            <pc:docMk/>
            <pc:sldMk cId="1607257590" sldId="312"/>
            <ac:spMk id="81" creationId="{D2B82E2D-5822-450E-85CC-AE5EDD01ECD9}"/>
          </ac:spMkLst>
        </pc:spChg>
        <pc:spChg chg="del">
          <ac:chgData name="Nicola Neill" userId="ed4f9a85b53241bd" providerId="LiveId" clId="{BA79E0A1-A973-492D-B011-479153DA65C8}" dt="2022-01-30T16:11:10.698" v="6142" actId="26606"/>
          <ac:spMkLst>
            <pc:docMk/>
            <pc:sldMk cId="1607257590" sldId="312"/>
            <ac:spMk id="139" creationId="{19E301E5-1206-47D0-9CDF-72583D739089}"/>
          </ac:spMkLst>
        </pc:spChg>
        <pc:spChg chg="del">
          <ac:chgData name="Nicola Neill" userId="ed4f9a85b53241bd" providerId="LiveId" clId="{BA79E0A1-A973-492D-B011-479153DA65C8}" dt="2022-01-30T16:11:10.698" v="6142" actId="26606"/>
          <ac:spMkLst>
            <pc:docMk/>
            <pc:sldMk cId="1607257590" sldId="312"/>
            <ac:spMk id="141" creationId="{AFA31FBE-7948-4384-B68A-75DEFDC4955A}"/>
          </ac:spMkLst>
        </pc:spChg>
        <pc:spChg chg="add">
          <ac:chgData name="Nicola Neill" userId="ed4f9a85b53241bd" providerId="LiveId" clId="{BA79E0A1-A973-492D-B011-479153DA65C8}" dt="2022-01-30T16:13:18.189" v="6149" actId="26606"/>
          <ac:spMkLst>
            <pc:docMk/>
            <pc:sldMk cId="1607257590" sldId="312"/>
            <ac:spMk id="145" creationId="{BF494AE6-A88C-448B-B1B7-80259E6F4FE0}"/>
          </ac:spMkLst>
        </pc:spChg>
        <pc:picChg chg="add mod">
          <ac:chgData name="Nicola Neill" userId="ed4f9a85b53241bd" providerId="LiveId" clId="{BA79E0A1-A973-492D-B011-479153DA65C8}" dt="2022-01-30T18:24:52.950" v="8010" actId="1076"/>
          <ac:picMkLst>
            <pc:docMk/>
            <pc:sldMk cId="1607257590" sldId="312"/>
            <ac:picMk id="2" creationId="{B34D967C-35FA-42C2-890A-3B32827F8105}"/>
          </ac:picMkLst>
        </pc:picChg>
        <pc:picChg chg="add mod ord">
          <ac:chgData name="Nicola Neill" userId="ed4f9a85b53241bd" providerId="LiveId" clId="{BA79E0A1-A973-492D-B011-479153DA65C8}" dt="2022-01-30T16:13:18.189" v="6149" actId="26606"/>
          <ac:picMkLst>
            <pc:docMk/>
            <pc:sldMk cId="1607257590" sldId="312"/>
            <ac:picMk id="5" creationId="{071406BF-7049-4E27-8B5A-CFBE578E8552}"/>
          </ac:picMkLst>
        </pc:picChg>
        <pc:picChg chg="del mod">
          <ac:chgData name="Nicola Neill" userId="ed4f9a85b53241bd" providerId="LiveId" clId="{BA79E0A1-A973-492D-B011-479153DA65C8}" dt="2022-01-30T16:07:21.760" v="6123" actId="478"/>
          <ac:picMkLst>
            <pc:docMk/>
            <pc:sldMk cId="1607257590" sldId="312"/>
            <ac:picMk id="2050" creationId="{A00322CF-2D75-4B58-9A95-894B8F2BB3BB}"/>
          </ac:picMkLst>
        </pc:picChg>
        <pc:picChg chg="del">
          <ac:chgData name="Nicola Neill" userId="ed4f9a85b53241bd" providerId="LiveId" clId="{BA79E0A1-A973-492D-B011-479153DA65C8}" dt="2022-01-30T16:07:19.786" v="6121" actId="478"/>
          <ac:picMkLst>
            <pc:docMk/>
            <pc:sldMk cId="1607257590" sldId="312"/>
            <ac:picMk id="2052" creationId="{3713FAE8-6AAA-4835-8FB2-A255BF52AE81}"/>
          </ac:picMkLst>
        </pc:picChg>
        <pc:picChg chg="del">
          <ac:chgData name="Nicola Neill" userId="ed4f9a85b53241bd" providerId="LiveId" clId="{BA79E0A1-A973-492D-B011-479153DA65C8}" dt="2022-01-30T16:07:23.870" v="6124" actId="478"/>
          <ac:picMkLst>
            <pc:docMk/>
            <pc:sldMk cId="1607257590" sldId="312"/>
            <ac:picMk id="2054" creationId="{6E594F12-F0C6-44A7-BF21-17A9579C7530}"/>
          </ac:picMkLst>
        </pc:picChg>
        <pc:picChg chg="add mod ord">
          <ac:chgData name="Nicola Neill" userId="ed4f9a85b53241bd" providerId="LiveId" clId="{BA79E0A1-A973-492D-B011-479153DA65C8}" dt="2022-01-30T16:13:18.189" v="6149" actId="26606"/>
          <ac:picMkLst>
            <pc:docMk/>
            <pc:sldMk cId="1607257590" sldId="312"/>
            <ac:picMk id="4104" creationId="{8448AE3A-74C4-4880-BA62-3422C433901A}"/>
          </ac:picMkLst>
        </pc:picChg>
        <pc:picChg chg="add mod ord">
          <ac:chgData name="Nicola Neill" userId="ed4f9a85b53241bd" providerId="LiveId" clId="{BA79E0A1-A973-492D-B011-479153DA65C8}" dt="2022-01-30T16:13:18.189" v="6149" actId="26606"/>
          <ac:picMkLst>
            <pc:docMk/>
            <pc:sldMk cId="1607257590" sldId="312"/>
            <ac:picMk id="4106" creationId="{67D91D41-CEF4-4C41-A046-E24F161A537E}"/>
          </ac:picMkLst>
        </pc:picChg>
        <pc:picChg chg="add mod">
          <ac:chgData name="Nicola Neill" userId="ed4f9a85b53241bd" providerId="LiveId" clId="{BA79E0A1-A973-492D-B011-479153DA65C8}" dt="2022-01-30T16:13:18.189" v="6149" actId="26606"/>
          <ac:picMkLst>
            <pc:docMk/>
            <pc:sldMk cId="1607257590" sldId="312"/>
            <ac:picMk id="4108" creationId="{B01F3F31-B8C0-48BA-BA0C-92E0E9E89A03}"/>
          </ac:picMkLst>
        </pc:picChg>
      </pc:sldChg>
      <pc:sldChg chg="modSp add mod modTransition">
        <pc:chgData name="Nicola Neill" userId="ed4f9a85b53241bd" providerId="LiveId" clId="{BA79E0A1-A973-492D-B011-479153DA65C8}" dt="2022-01-30T17:42:41.379" v="7964"/>
        <pc:sldMkLst>
          <pc:docMk/>
          <pc:sldMk cId="4252114362" sldId="313"/>
        </pc:sldMkLst>
        <pc:spChg chg="mod">
          <ac:chgData name="Nicola Neill" userId="ed4f9a85b53241bd" providerId="LiveId" clId="{BA79E0A1-A973-492D-B011-479153DA65C8}" dt="2022-01-30T16:29:41.717" v="6806" actId="3064"/>
          <ac:spMkLst>
            <pc:docMk/>
            <pc:sldMk cId="4252114362" sldId="313"/>
            <ac:spMk id="2" creationId="{83A88CA6-B98D-407C-9C60-5518FF1D8E4F}"/>
          </ac:spMkLst>
        </pc:spChg>
        <pc:picChg chg="mod">
          <ac:chgData name="Nicola Neill" userId="ed4f9a85b53241bd" providerId="LiveId" clId="{BA79E0A1-A973-492D-B011-479153DA65C8}" dt="2022-01-30T16:29:21.090" v="6804"/>
          <ac:picMkLst>
            <pc:docMk/>
            <pc:sldMk cId="4252114362" sldId="313"/>
            <ac:picMk id="4" creationId="{407B29D8-5D96-4E60-AD35-CFFE0E20FA14}"/>
          </ac:picMkLst>
        </pc:picChg>
        <pc:picChg chg="mod">
          <ac:chgData name="Nicola Neill" userId="ed4f9a85b53241bd" providerId="LiveId" clId="{BA79E0A1-A973-492D-B011-479153DA65C8}" dt="2022-01-30T16:27:48.456" v="6658" actId="1076"/>
          <ac:picMkLst>
            <pc:docMk/>
            <pc:sldMk cId="4252114362" sldId="313"/>
            <ac:picMk id="5" creationId="{64A8D824-ABF0-491D-B320-699BC5CF6473}"/>
          </ac:picMkLst>
        </pc:picChg>
      </pc:sldChg>
      <pc:sldChg chg="addSp delSp modSp mod modTransition setBg delDesignElem">
        <pc:chgData name="Nicola Neill" userId="ed4f9a85b53241bd" providerId="LiveId" clId="{BA79E0A1-A973-492D-B011-479153DA65C8}" dt="2022-01-30T18:26:23.335" v="8059" actId="1076"/>
        <pc:sldMkLst>
          <pc:docMk/>
          <pc:sldMk cId="2188696131" sldId="314"/>
        </pc:sldMkLst>
        <pc:spChg chg="add del mod">
          <ac:chgData name="Nicola Neill" userId="ed4f9a85b53241bd" providerId="LiveId" clId="{BA79E0A1-A973-492D-B011-479153DA65C8}" dt="2022-01-30T16:32:30.141" v="6820" actId="478"/>
          <ac:spMkLst>
            <pc:docMk/>
            <pc:sldMk cId="2188696131" sldId="314"/>
            <ac:spMk id="2" creationId="{DFF51EB0-481F-4F03-BFA6-CC09195BA299}"/>
          </ac:spMkLst>
        </pc:spChg>
        <pc:spChg chg="add del mod">
          <ac:chgData name="Nicola Neill" userId="ed4f9a85b53241bd" providerId="LiveId" clId="{BA79E0A1-A973-492D-B011-479153DA65C8}" dt="2022-01-30T16:32:26.362" v="6819" actId="478"/>
          <ac:spMkLst>
            <pc:docMk/>
            <pc:sldMk cId="2188696131" sldId="314"/>
            <ac:spMk id="3" creationId="{6802E8AB-BFC8-44A5-9668-33F21C6266BE}"/>
          </ac:spMkLst>
        </pc:spChg>
        <pc:spChg chg="del">
          <ac:chgData name="Nicola Neill" userId="ed4f9a85b53241bd" providerId="LiveId" clId="{BA79E0A1-A973-492D-B011-479153DA65C8}" dt="2022-01-30T16:32:38.819" v="6822" actId="478"/>
          <ac:spMkLst>
            <pc:docMk/>
            <pc:sldMk cId="2188696131" sldId="314"/>
            <ac:spMk id="6" creationId="{D1A2927B-5645-45A9-8CA0-8710363B37AC}"/>
          </ac:spMkLst>
        </pc:spChg>
        <pc:spChg chg="add mod">
          <ac:chgData name="Nicola Neill" userId="ed4f9a85b53241bd" providerId="LiveId" clId="{BA79E0A1-A973-492D-B011-479153DA65C8}" dt="2022-01-30T16:35:09.311" v="6929" actId="14100"/>
          <ac:spMkLst>
            <pc:docMk/>
            <pc:sldMk cId="2188696131" sldId="314"/>
            <ac:spMk id="15" creationId="{B482EF45-5F67-4B76-A09D-56B38E399EC6}"/>
          </ac:spMkLst>
        </pc:spChg>
        <pc:spChg chg="del mod">
          <ac:chgData name="Nicola Neill" userId="ed4f9a85b53241bd" providerId="LiveId" clId="{BA79E0A1-A973-492D-B011-479153DA65C8}" dt="2022-01-30T16:30:19.424" v="6809" actId="478"/>
          <ac:spMkLst>
            <pc:docMk/>
            <pc:sldMk cId="2188696131" sldId="314"/>
            <ac:spMk id="18" creationId="{0CEA6BAF-40FD-4049-B23C-61A9798FB16E}"/>
          </ac:spMkLst>
        </pc:spChg>
        <pc:spChg chg="add">
          <ac:chgData name="Nicola Neill" userId="ed4f9a85b53241bd" providerId="LiveId" clId="{BA79E0A1-A973-492D-B011-479153DA65C8}" dt="2022-01-30T16:32:52.165" v="6823" actId="26606"/>
          <ac:spMkLst>
            <pc:docMk/>
            <pc:sldMk cId="2188696131" sldId="314"/>
            <ac:spMk id="75" creationId="{D2B82E2D-5822-450E-85CC-AE5EDD01ECD9}"/>
          </ac:spMkLst>
        </pc:spChg>
        <pc:picChg chg="add mod">
          <ac:chgData name="Nicola Neill" userId="ed4f9a85b53241bd" providerId="LiveId" clId="{BA79E0A1-A973-492D-B011-479153DA65C8}" dt="2022-01-30T18:26:23.335" v="8059" actId="1076"/>
          <ac:picMkLst>
            <pc:docMk/>
            <pc:sldMk cId="2188696131" sldId="314"/>
            <ac:picMk id="2" creationId="{F0B09F6D-668C-4926-A951-FF7DB85DB0C2}"/>
          </ac:picMkLst>
        </pc:picChg>
        <pc:picChg chg="del">
          <ac:chgData name="Nicola Neill" userId="ed4f9a85b53241bd" providerId="LiveId" clId="{BA79E0A1-A973-492D-B011-479153DA65C8}" dt="2022-01-30T16:31:00.928" v="6813" actId="478"/>
          <ac:picMkLst>
            <pc:docMk/>
            <pc:sldMk cId="2188696131" sldId="314"/>
            <ac:picMk id="5" creationId="{071406BF-7049-4E27-8B5A-CFBE578E8552}"/>
          </ac:picMkLst>
        </pc:picChg>
        <pc:picChg chg="del">
          <ac:chgData name="Nicola Neill" userId="ed4f9a85b53241bd" providerId="LiveId" clId="{BA79E0A1-A973-492D-B011-479153DA65C8}" dt="2022-01-30T16:30:58.837" v="6812" actId="478"/>
          <ac:picMkLst>
            <pc:docMk/>
            <pc:sldMk cId="2188696131" sldId="314"/>
            <ac:picMk id="4104" creationId="{8448AE3A-74C4-4880-BA62-3422C433901A}"/>
          </ac:picMkLst>
        </pc:picChg>
        <pc:picChg chg="del">
          <ac:chgData name="Nicola Neill" userId="ed4f9a85b53241bd" providerId="LiveId" clId="{BA79E0A1-A973-492D-B011-479153DA65C8}" dt="2022-01-30T16:30:56.628" v="6811" actId="478"/>
          <ac:picMkLst>
            <pc:docMk/>
            <pc:sldMk cId="2188696131" sldId="314"/>
            <ac:picMk id="4106" creationId="{67D91D41-CEF4-4C41-A046-E24F161A537E}"/>
          </ac:picMkLst>
        </pc:picChg>
        <pc:picChg chg="del">
          <ac:chgData name="Nicola Neill" userId="ed4f9a85b53241bd" providerId="LiveId" clId="{BA79E0A1-A973-492D-B011-479153DA65C8}" dt="2022-01-30T16:30:54.240" v="6810" actId="478"/>
          <ac:picMkLst>
            <pc:docMk/>
            <pc:sldMk cId="2188696131" sldId="314"/>
            <ac:picMk id="4108" creationId="{B01F3F31-B8C0-48BA-BA0C-92E0E9E89A03}"/>
          </ac:picMkLst>
        </pc:picChg>
        <pc:picChg chg="add mod">
          <ac:chgData name="Nicola Neill" userId="ed4f9a85b53241bd" providerId="LiveId" clId="{BA79E0A1-A973-492D-B011-479153DA65C8}" dt="2022-01-30T16:32:52.165" v="6823" actId="26606"/>
          <ac:picMkLst>
            <pc:docMk/>
            <pc:sldMk cId="2188696131" sldId="314"/>
            <ac:picMk id="5122" creationId="{96D26FE2-AD20-419A-9CD1-3DEA0FF05832}"/>
          </ac:picMkLst>
        </pc:picChg>
        <pc:picChg chg="add mod ord">
          <ac:chgData name="Nicola Neill" userId="ed4f9a85b53241bd" providerId="LiveId" clId="{BA79E0A1-A973-492D-B011-479153DA65C8}" dt="2022-01-30T16:33:04.258" v="6824" actId="18131"/>
          <ac:picMkLst>
            <pc:docMk/>
            <pc:sldMk cId="2188696131" sldId="314"/>
            <ac:picMk id="5124" creationId="{013D903D-C692-48EC-8ECB-DD0FE177CD9B}"/>
          </ac:picMkLst>
        </pc:picChg>
        <pc:picChg chg="add mod">
          <ac:chgData name="Nicola Neill" userId="ed4f9a85b53241bd" providerId="LiveId" clId="{BA79E0A1-A973-492D-B011-479153DA65C8}" dt="2022-01-30T16:33:16.692" v="6825" actId="18131"/>
          <ac:picMkLst>
            <pc:docMk/>
            <pc:sldMk cId="2188696131" sldId="314"/>
            <ac:picMk id="5126" creationId="{76B40FD3-529A-4004-BD6C-546E66687176}"/>
          </ac:picMkLst>
        </pc:picChg>
      </pc:sldChg>
      <pc:sldChg chg="addSp delSp modSp add mod ord modTransition setBg">
        <pc:chgData name="Nicola Neill" userId="ed4f9a85b53241bd" providerId="LiveId" clId="{BA79E0A1-A973-492D-B011-479153DA65C8}" dt="2022-01-30T18:28:41.778" v="8062" actId="1076"/>
        <pc:sldMkLst>
          <pc:docMk/>
          <pc:sldMk cId="985126781" sldId="315"/>
        </pc:sldMkLst>
        <pc:spChg chg="add del mod">
          <ac:chgData name="Nicola Neill" userId="ed4f9a85b53241bd" providerId="LiveId" clId="{BA79E0A1-A973-492D-B011-479153DA65C8}" dt="2022-01-30T16:44:39.608" v="6935" actId="478"/>
          <ac:spMkLst>
            <pc:docMk/>
            <pc:sldMk cId="985126781" sldId="315"/>
            <ac:spMk id="3" creationId="{F6741423-1EA8-4477-99DC-8850D03FE9F8}"/>
          </ac:spMkLst>
        </pc:spChg>
        <pc:spChg chg="add">
          <ac:chgData name="Nicola Neill" userId="ed4f9a85b53241bd" providerId="LiveId" clId="{BA79E0A1-A973-492D-B011-479153DA65C8}" dt="2022-01-30T16:48:01.989" v="6946"/>
          <ac:spMkLst>
            <pc:docMk/>
            <pc:sldMk cId="985126781" sldId="315"/>
            <ac:spMk id="6" creationId="{0B92BE76-EAF6-4A5A-9636-BF44C0746182}"/>
          </ac:spMkLst>
        </pc:spChg>
        <pc:spChg chg="del">
          <ac:chgData name="Nicola Neill" userId="ed4f9a85b53241bd" providerId="LiveId" clId="{BA79E0A1-A973-492D-B011-479153DA65C8}" dt="2022-01-30T16:44:28.115" v="6933" actId="478"/>
          <ac:spMkLst>
            <pc:docMk/>
            <pc:sldMk cId="985126781" sldId="315"/>
            <ac:spMk id="15" creationId="{B482EF45-5F67-4B76-A09D-56B38E399EC6}"/>
          </ac:spMkLst>
        </pc:spChg>
        <pc:spChg chg="add mod">
          <ac:chgData name="Nicola Neill" userId="ed4f9a85b53241bd" providerId="LiveId" clId="{BA79E0A1-A973-492D-B011-479153DA65C8}" dt="2022-01-30T17:47:36.605" v="7983" actId="207"/>
          <ac:spMkLst>
            <pc:docMk/>
            <pc:sldMk cId="985126781" sldId="315"/>
            <ac:spMk id="38" creationId="{976E3908-E9AD-49F9-A475-79362EF1F017}"/>
          </ac:spMkLst>
        </pc:spChg>
        <pc:grpChg chg="add mod">
          <ac:chgData name="Nicola Neill" userId="ed4f9a85b53241bd" providerId="LiveId" clId="{BA79E0A1-A973-492D-B011-479153DA65C8}" dt="2022-01-30T17:10:10.915" v="7195" actId="14100"/>
          <ac:grpSpMkLst>
            <pc:docMk/>
            <pc:sldMk cId="985126781" sldId="315"/>
            <ac:grpSpMk id="9" creationId="{A2FC822A-8E91-491E-9BC9-6F8A4CEAEB20}"/>
          </ac:grpSpMkLst>
        </pc:grpChg>
        <pc:grpChg chg="add mod">
          <ac:chgData name="Nicola Neill" userId="ed4f9a85b53241bd" providerId="LiveId" clId="{BA79E0A1-A973-492D-B011-479153DA65C8}" dt="2022-01-30T17:10:10.915" v="7195" actId="14100"/>
          <ac:grpSpMkLst>
            <pc:docMk/>
            <pc:sldMk cId="985126781" sldId="315"/>
            <ac:grpSpMk id="10" creationId="{41195B41-AB09-4ECC-8476-E11A7A7286AC}"/>
          </ac:grpSpMkLst>
        </pc:grpChg>
        <pc:grpChg chg="add mod">
          <ac:chgData name="Nicola Neill" userId="ed4f9a85b53241bd" providerId="LiveId" clId="{BA79E0A1-A973-492D-B011-479153DA65C8}" dt="2022-01-30T17:10:10.915" v="7195" actId="14100"/>
          <ac:grpSpMkLst>
            <pc:docMk/>
            <pc:sldMk cId="985126781" sldId="315"/>
            <ac:grpSpMk id="11" creationId="{85622422-A47E-4593-BD70-EF70AAF68D68}"/>
          </ac:grpSpMkLst>
        </pc:grpChg>
        <pc:grpChg chg="add mod">
          <ac:chgData name="Nicola Neill" userId="ed4f9a85b53241bd" providerId="LiveId" clId="{BA79E0A1-A973-492D-B011-479153DA65C8}" dt="2022-01-30T17:10:10.915" v="7195" actId="14100"/>
          <ac:grpSpMkLst>
            <pc:docMk/>
            <pc:sldMk cId="985126781" sldId="315"/>
            <ac:grpSpMk id="12" creationId="{5EAAC228-5F12-4888-8B0F-B846F91965FC}"/>
          </ac:grpSpMkLst>
        </pc:grpChg>
        <pc:grpChg chg="add del mod">
          <ac:chgData name="Nicola Neill" userId="ed4f9a85b53241bd" providerId="LiveId" clId="{BA79E0A1-A973-492D-B011-479153DA65C8}" dt="2022-01-30T17:03:00.772" v="7092" actId="165"/>
          <ac:grpSpMkLst>
            <pc:docMk/>
            <pc:sldMk cId="985126781" sldId="315"/>
            <ac:grpSpMk id="19" creationId="{6D695960-73FE-48DA-B738-D7C7743B8A40}"/>
          </ac:grpSpMkLst>
        </pc:grpChg>
        <pc:grpChg chg="add del mod">
          <ac:chgData name="Nicola Neill" userId="ed4f9a85b53241bd" providerId="LiveId" clId="{BA79E0A1-A973-492D-B011-479153DA65C8}" dt="2022-01-30T17:05:02.583" v="7113" actId="165"/>
          <ac:grpSpMkLst>
            <pc:docMk/>
            <pc:sldMk cId="985126781" sldId="315"/>
            <ac:grpSpMk id="27" creationId="{6984329F-51FA-4C07-AAC3-E95B391E71D4}"/>
          </ac:grpSpMkLst>
        </pc:grpChg>
        <pc:picChg chg="add mod">
          <ac:chgData name="Nicola Neill" userId="ed4f9a85b53241bd" providerId="LiveId" clId="{BA79E0A1-A973-492D-B011-479153DA65C8}" dt="2022-01-30T18:28:41.778" v="8062" actId="1076"/>
          <ac:picMkLst>
            <pc:docMk/>
            <pc:sldMk cId="985126781" sldId="315"/>
            <ac:picMk id="2" creationId="{15FA9944-0CCB-4FAA-9A62-33E279DDC0C5}"/>
          </ac:picMkLst>
        </pc:picChg>
        <pc:picChg chg="add del">
          <ac:chgData name="Nicola Neill" userId="ed4f9a85b53241bd" providerId="LiveId" clId="{BA79E0A1-A973-492D-B011-479153DA65C8}" dt="2022-01-30T16:46:28.839" v="6941" actId="478"/>
          <ac:picMkLst>
            <pc:docMk/>
            <pc:sldMk cId="985126781" sldId="315"/>
            <ac:picMk id="4" creationId="{E485D6DA-674D-456C-99A2-DD9F7BC1BBD3}"/>
          </ac:picMkLst>
        </pc:picChg>
        <pc:picChg chg="add mod ord modCrop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5" creationId="{EC062D66-C1C0-4EAE-8FBF-9D2B48706A20}"/>
          </ac:picMkLst>
        </pc:picChg>
        <pc:picChg chg="add mod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7" creationId="{D6CBEF80-4BF7-4211-93CB-F84B62B90AB2}"/>
          </ac:picMkLst>
        </pc:picChg>
        <pc:picChg chg="add mod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8" creationId="{FDC7B4D5-C870-47EC-A843-F5406107FD24}"/>
          </ac:picMkLst>
        </pc:picChg>
        <pc:picChg chg="mod topLvl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20" creationId="{A2219389-1A62-4968-B0E2-38E37790798B}"/>
          </ac:picMkLst>
        </pc:picChg>
        <pc:picChg chg="mod topLvl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21" creationId="{F9340213-A54E-4926-986D-878B19419857}"/>
          </ac:picMkLst>
        </pc:picChg>
        <pc:picChg chg="mod topLvl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22" creationId="{8E42D14C-8FC0-453D-8A0D-592F61EAAEB4}"/>
          </ac:picMkLst>
        </pc:picChg>
        <pc:picChg chg="mod topLvl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23" creationId="{3D078C3C-906A-4774-B2D8-4616F954FB74}"/>
          </ac:picMkLst>
        </pc:picChg>
        <pc:picChg chg="mod topLvl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24" creationId="{9C3A9B09-C5F7-4117-91D4-C5E6A61B9438}"/>
          </ac:picMkLst>
        </pc:picChg>
        <pc:picChg chg="mod topLvl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25" creationId="{75E586E8-77D5-4401-A3BB-C8F4103F76DF}"/>
          </ac:picMkLst>
        </pc:picChg>
        <pc:picChg chg="mod topLvl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26" creationId="{976AA2C8-69C8-42D0-B551-797BC982524E}"/>
          </ac:picMkLst>
        </pc:picChg>
        <pc:picChg chg="mod topLvl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28" creationId="{0524882B-6CDF-4428-8FD0-72A8A3CE9444}"/>
          </ac:picMkLst>
        </pc:picChg>
        <pc:picChg chg="mod topLvl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29" creationId="{E429D1B5-8E00-4D2C-A553-E5987382B55C}"/>
          </ac:picMkLst>
        </pc:picChg>
        <pc:picChg chg="mod topLvl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30" creationId="{BE661403-0668-4CE7-8150-FBF3A9A463B9}"/>
          </ac:picMkLst>
        </pc:picChg>
        <pc:picChg chg="mod topLvl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31" creationId="{C3EF7411-698C-423D-9C9C-A075A8DE3741}"/>
          </ac:picMkLst>
        </pc:picChg>
        <pc:picChg chg="mod topLvl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32" creationId="{77DB3A20-F78A-4BE3-8F69-208933DF4670}"/>
          </ac:picMkLst>
        </pc:picChg>
        <pc:picChg chg="mod topLvl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33" creationId="{6D35EBB2-B3FC-436C-9A65-36E8B03CF766}"/>
          </ac:picMkLst>
        </pc:picChg>
        <pc:picChg chg="mod topLvl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34" creationId="{CF405F6A-36BC-4D7C-AFD8-0B98E47D8B5D}"/>
          </ac:picMkLst>
        </pc:picChg>
        <pc:picChg chg="del">
          <ac:chgData name="Nicola Neill" userId="ed4f9a85b53241bd" providerId="LiveId" clId="{BA79E0A1-A973-492D-B011-479153DA65C8}" dt="2022-01-30T16:44:42.005" v="6936" actId="478"/>
          <ac:picMkLst>
            <pc:docMk/>
            <pc:sldMk cId="985126781" sldId="315"/>
            <ac:picMk id="5122" creationId="{96D26FE2-AD20-419A-9CD1-3DEA0FF05832}"/>
          </ac:picMkLst>
        </pc:picChg>
        <pc:picChg chg="del">
          <ac:chgData name="Nicola Neill" userId="ed4f9a85b53241bd" providerId="LiveId" clId="{BA79E0A1-A973-492D-B011-479153DA65C8}" dt="2022-01-30T16:44:48.104" v="6937" actId="478"/>
          <ac:picMkLst>
            <pc:docMk/>
            <pc:sldMk cId="985126781" sldId="315"/>
            <ac:picMk id="5124" creationId="{013D903D-C692-48EC-8ECB-DD0FE177CD9B}"/>
          </ac:picMkLst>
        </pc:picChg>
        <pc:picChg chg="del">
          <ac:chgData name="Nicola Neill" userId="ed4f9a85b53241bd" providerId="LiveId" clId="{BA79E0A1-A973-492D-B011-479153DA65C8}" dt="2022-01-30T16:44:32.094" v="6934" actId="478"/>
          <ac:picMkLst>
            <pc:docMk/>
            <pc:sldMk cId="985126781" sldId="315"/>
            <ac:picMk id="5126" creationId="{76B40FD3-529A-4004-BD6C-546E66687176}"/>
          </ac:picMkLst>
        </pc:picChg>
        <pc:picChg chg="add mod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6146" creationId="{C2C3C993-75DF-4101-9EE9-660643B234F8}"/>
          </ac:picMkLst>
        </pc:picChg>
        <pc:picChg chg="add mod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6150" creationId="{085E01EA-85AC-4C05-9045-6FAF6325A9F0}"/>
          </ac:picMkLst>
        </pc:picChg>
        <pc:picChg chg="add mod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6152" creationId="{94414BB0-2739-49C3-969C-27F727B3F812}"/>
          </ac:picMkLst>
        </pc:picChg>
        <pc:picChg chg="add mod">
          <ac:chgData name="Nicola Neill" userId="ed4f9a85b53241bd" providerId="LiveId" clId="{BA79E0A1-A973-492D-B011-479153DA65C8}" dt="2022-01-30T17:10:10.915" v="7195" actId="14100"/>
          <ac:picMkLst>
            <pc:docMk/>
            <pc:sldMk cId="985126781" sldId="315"/>
            <ac:picMk id="6154" creationId="{88DFFF2B-9C99-4FDD-AA5F-FE888F3C7C8D}"/>
          </ac:picMkLst>
        </pc:picChg>
      </pc:sldChg>
      <pc:sldChg chg="addSp delSp modSp add mod ord modTransition">
        <pc:chgData name="Nicola Neill" userId="ed4f9a85b53241bd" providerId="LiveId" clId="{BA79E0A1-A973-492D-B011-479153DA65C8}" dt="2022-01-30T17:42:57.190" v="7971"/>
        <pc:sldMkLst>
          <pc:docMk/>
          <pc:sldMk cId="3447604435" sldId="316"/>
        </pc:sldMkLst>
        <pc:spChg chg="mod">
          <ac:chgData name="Nicola Neill" userId="ed4f9a85b53241bd" providerId="LiveId" clId="{BA79E0A1-A973-492D-B011-479153DA65C8}" dt="2022-01-30T17:15:25.422" v="7603" actId="14100"/>
          <ac:spMkLst>
            <pc:docMk/>
            <pc:sldMk cId="3447604435" sldId="316"/>
            <ac:spMk id="2" creationId="{C620E109-E6B2-40A2-9706-0FB18C31213F}"/>
          </ac:spMkLst>
        </pc:spChg>
        <pc:picChg chg="add del">
          <ac:chgData name="Nicola Neill" userId="ed4f9a85b53241bd" providerId="LiveId" clId="{BA79E0A1-A973-492D-B011-479153DA65C8}" dt="2022-01-30T17:13:55.426" v="7518"/>
          <ac:picMkLst>
            <pc:docMk/>
            <pc:sldMk cId="3447604435" sldId="316"/>
            <ac:picMk id="3" creationId="{3A9F860E-F6F4-4AE4-A7C3-9A1E0E2513B0}"/>
          </ac:picMkLst>
        </pc:picChg>
        <pc:picChg chg="add mod ord">
          <ac:chgData name="Nicola Neill" userId="ed4f9a85b53241bd" providerId="LiveId" clId="{BA79E0A1-A973-492D-B011-479153DA65C8}" dt="2022-01-30T17:14:40.666" v="7523" actId="171"/>
          <ac:picMkLst>
            <pc:docMk/>
            <pc:sldMk cId="3447604435" sldId="316"/>
            <ac:picMk id="4" creationId="{475A9C0A-BC55-4D04-9E13-29AAC39453BA}"/>
          </ac:picMkLst>
        </pc:picChg>
        <pc:picChg chg="del">
          <ac:chgData name="Nicola Neill" userId="ed4f9a85b53241bd" providerId="LiveId" clId="{BA79E0A1-A973-492D-B011-479153DA65C8}" dt="2022-01-30T17:13:46.897" v="7516" actId="478"/>
          <ac:picMkLst>
            <pc:docMk/>
            <pc:sldMk cId="3447604435" sldId="316"/>
            <ac:picMk id="43" creationId="{38996825-D210-4731-B396-8908FFB968CC}"/>
          </ac:picMkLst>
        </pc:picChg>
      </pc:sldChg>
      <pc:sldChg chg="addSp delSp modSp add mod modTransition">
        <pc:chgData name="Nicola Neill" userId="ed4f9a85b53241bd" providerId="LiveId" clId="{BA79E0A1-A973-492D-B011-479153DA65C8}" dt="2022-01-30T17:43:00.310" v="7972"/>
        <pc:sldMkLst>
          <pc:docMk/>
          <pc:sldMk cId="2468306567" sldId="317"/>
        </pc:sldMkLst>
        <pc:spChg chg="mod">
          <ac:chgData name="Nicola Neill" userId="ed4f9a85b53241bd" providerId="LiveId" clId="{BA79E0A1-A973-492D-B011-479153DA65C8}" dt="2022-01-30T17:19:04.726" v="7720" actId="1076"/>
          <ac:spMkLst>
            <pc:docMk/>
            <pc:sldMk cId="2468306567" sldId="317"/>
            <ac:spMk id="2" creationId="{C620E109-E6B2-40A2-9706-0FB18C31213F}"/>
          </ac:spMkLst>
        </pc:spChg>
        <pc:picChg chg="add del mod">
          <ac:chgData name="Nicola Neill" userId="ed4f9a85b53241bd" providerId="LiveId" clId="{BA79E0A1-A973-492D-B011-479153DA65C8}" dt="2022-01-30T17:17:06.875" v="7701" actId="478"/>
          <ac:picMkLst>
            <pc:docMk/>
            <pc:sldMk cId="2468306567" sldId="317"/>
            <ac:picMk id="3" creationId="{F6757184-7BC1-498C-AEA0-0E1BA432C3C1}"/>
          </ac:picMkLst>
        </pc:picChg>
        <pc:picChg chg="del">
          <ac:chgData name="Nicola Neill" userId="ed4f9a85b53241bd" providerId="LiveId" clId="{BA79E0A1-A973-492D-B011-479153DA65C8}" dt="2022-01-30T17:16:53.949" v="7696" actId="478"/>
          <ac:picMkLst>
            <pc:docMk/>
            <pc:sldMk cId="2468306567" sldId="317"/>
            <ac:picMk id="4" creationId="{475A9C0A-BC55-4D04-9E13-29AAC39453BA}"/>
          </ac:picMkLst>
        </pc:picChg>
        <pc:picChg chg="add mod ord modCrop">
          <ac:chgData name="Nicola Neill" userId="ed4f9a85b53241bd" providerId="LiveId" clId="{BA79E0A1-A973-492D-B011-479153DA65C8}" dt="2022-01-30T17:18:27.466" v="7711" actId="732"/>
          <ac:picMkLst>
            <pc:docMk/>
            <pc:sldMk cId="2468306567" sldId="317"/>
            <ac:picMk id="5" creationId="{C42F5D61-FFFF-42DA-BDA8-0FF55467D469}"/>
          </ac:picMkLst>
        </pc:picChg>
      </pc:sldChg>
      <pc:sldChg chg="addSp delSp modSp add mod modTransition">
        <pc:chgData name="Nicola Neill" userId="ed4f9a85b53241bd" providerId="LiveId" clId="{BA79E0A1-A973-492D-B011-479153DA65C8}" dt="2022-01-30T17:43:02.062" v="7973"/>
        <pc:sldMkLst>
          <pc:docMk/>
          <pc:sldMk cId="1238482938" sldId="318"/>
        </pc:sldMkLst>
        <pc:spChg chg="mod">
          <ac:chgData name="Nicola Neill" userId="ed4f9a85b53241bd" providerId="LiveId" clId="{BA79E0A1-A973-492D-B011-479153DA65C8}" dt="2022-01-30T17:23:01.364" v="7826" actId="20577"/>
          <ac:spMkLst>
            <pc:docMk/>
            <pc:sldMk cId="1238482938" sldId="318"/>
            <ac:spMk id="2" creationId="{C620E109-E6B2-40A2-9706-0FB18C31213F}"/>
          </ac:spMkLst>
        </pc:spChg>
        <pc:picChg chg="add mod ord">
          <ac:chgData name="Nicola Neill" userId="ed4f9a85b53241bd" providerId="LiveId" clId="{BA79E0A1-A973-492D-B011-479153DA65C8}" dt="2022-01-30T17:21:01.597" v="7729" actId="171"/>
          <ac:picMkLst>
            <pc:docMk/>
            <pc:sldMk cId="1238482938" sldId="318"/>
            <ac:picMk id="3" creationId="{5B7ED195-CB8A-4950-AB19-F25ECB1DCE8F}"/>
          </ac:picMkLst>
        </pc:picChg>
        <pc:picChg chg="del">
          <ac:chgData name="Nicola Neill" userId="ed4f9a85b53241bd" providerId="LiveId" clId="{BA79E0A1-A973-492D-B011-479153DA65C8}" dt="2022-01-30T17:20:33.107" v="7722" actId="478"/>
          <ac:picMkLst>
            <pc:docMk/>
            <pc:sldMk cId="1238482938" sldId="318"/>
            <ac:picMk id="5" creationId="{C42F5D61-FFFF-42DA-BDA8-0FF55467D469}"/>
          </ac:picMkLst>
        </pc:picChg>
      </pc:sldChg>
      <pc:sldChg chg="modSp add mod ord modTransition">
        <pc:chgData name="Nicola Neill" userId="ed4f9a85b53241bd" providerId="LiveId" clId="{BA79E0A1-A973-492D-B011-479153DA65C8}" dt="2022-01-30T17:42:06.420" v="7953"/>
        <pc:sldMkLst>
          <pc:docMk/>
          <pc:sldMk cId="2882493107" sldId="319"/>
        </pc:sldMkLst>
        <pc:spChg chg="mod">
          <ac:chgData name="Nicola Neill" userId="ed4f9a85b53241bd" providerId="LiveId" clId="{BA79E0A1-A973-492D-B011-479153DA65C8}" dt="2022-01-30T17:38:56.783" v="7912" actId="20577"/>
          <ac:spMkLst>
            <pc:docMk/>
            <pc:sldMk cId="2882493107" sldId="319"/>
            <ac:spMk id="2" creationId="{83A88CA6-B98D-407C-9C60-5518FF1D8E4F}"/>
          </ac:spMkLst>
        </pc:spChg>
      </pc:sldChg>
      <pc:sldMasterChg chg="modTransition modSldLayout">
        <pc:chgData name="Nicola Neill" userId="ed4f9a85b53241bd" providerId="LiveId" clId="{BA79E0A1-A973-492D-B011-479153DA65C8}" dt="2022-01-30T17:27:37.843" v="7852"/>
        <pc:sldMasterMkLst>
          <pc:docMk/>
          <pc:sldMasterMk cId="3512385094" sldId="2147483660"/>
        </pc:sldMasterMkLst>
        <pc:sldLayoutChg chg="modTransition">
          <pc:chgData name="Nicola Neill" userId="ed4f9a85b53241bd" providerId="LiveId" clId="{BA79E0A1-A973-492D-B011-479153DA65C8}" dt="2022-01-30T17:27:37.843" v="7852"/>
          <pc:sldLayoutMkLst>
            <pc:docMk/>
            <pc:sldMasterMk cId="3512385094" sldId="2147483660"/>
            <pc:sldLayoutMk cId="2443134473" sldId="2147483661"/>
          </pc:sldLayoutMkLst>
        </pc:sldLayoutChg>
        <pc:sldLayoutChg chg="modTransition">
          <pc:chgData name="Nicola Neill" userId="ed4f9a85b53241bd" providerId="LiveId" clId="{BA79E0A1-A973-492D-B011-479153DA65C8}" dt="2022-01-30T17:27:37.843" v="7852"/>
          <pc:sldLayoutMkLst>
            <pc:docMk/>
            <pc:sldMasterMk cId="3512385094" sldId="2147483660"/>
            <pc:sldLayoutMk cId="1399654226" sldId="2147483662"/>
          </pc:sldLayoutMkLst>
        </pc:sldLayoutChg>
        <pc:sldLayoutChg chg="modTransition">
          <pc:chgData name="Nicola Neill" userId="ed4f9a85b53241bd" providerId="LiveId" clId="{BA79E0A1-A973-492D-B011-479153DA65C8}" dt="2022-01-30T17:27:37.843" v="7852"/>
          <pc:sldLayoutMkLst>
            <pc:docMk/>
            <pc:sldMasterMk cId="3512385094" sldId="2147483660"/>
            <pc:sldLayoutMk cId="379738496" sldId="2147483663"/>
          </pc:sldLayoutMkLst>
        </pc:sldLayoutChg>
        <pc:sldLayoutChg chg="modTransition">
          <pc:chgData name="Nicola Neill" userId="ed4f9a85b53241bd" providerId="LiveId" clId="{BA79E0A1-A973-492D-B011-479153DA65C8}" dt="2022-01-30T17:27:37.843" v="7852"/>
          <pc:sldLayoutMkLst>
            <pc:docMk/>
            <pc:sldMasterMk cId="3512385094" sldId="2147483660"/>
            <pc:sldLayoutMk cId="1998368451" sldId="2147483664"/>
          </pc:sldLayoutMkLst>
        </pc:sldLayoutChg>
        <pc:sldLayoutChg chg="modTransition">
          <pc:chgData name="Nicola Neill" userId="ed4f9a85b53241bd" providerId="LiveId" clId="{BA79E0A1-A973-492D-B011-479153DA65C8}" dt="2022-01-30T17:27:37.843" v="7852"/>
          <pc:sldLayoutMkLst>
            <pc:docMk/>
            <pc:sldMasterMk cId="3512385094" sldId="2147483660"/>
            <pc:sldLayoutMk cId="4032553118" sldId="2147483665"/>
          </pc:sldLayoutMkLst>
        </pc:sldLayoutChg>
        <pc:sldLayoutChg chg="modTransition">
          <pc:chgData name="Nicola Neill" userId="ed4f9a85b53241bd" providerId="LiveId" clId="{BA79E0A1-A973-492D-B011-479153DA65C8}" dt="2022-01-30T17:27:37.843" v="7852"/>
          <pc:sldLayoutMkLst>
            <pc:docMk/>
            <pc:sldMasterMk cId="3512385094" sldId="2147483660"/>
            <pc:sldLayoutMk cId="541929140" sldId="2147483666"/>
          </pc:sldLayoutMkLst>
        </pc:sldLayoutChg>
        <pc:sldLayoutChg chg="modTransition">
          <pc:chgData name="Nicola Neill" userId="ed4f9a85b53241bd" providerId="LiveId" clId="{BA79E0A1-A973-492D-B011-479153DA65C8}" dt="2022-01-30T17:27:37.843" v="7852"/>
          <pc:sldLayoutMkLst>
            <pc:docMk/>
            <pc:sldMasterMk cId="3512385094" sldId="2147483660"/>
            <pc:sldLayoutMk cId="1420860526" sldId="2147483667"/>
          </pc:sldLayoutMkLst>
        </pc:sldLayoutChg>
        <pc:sldLayoutChg chg="modTransition">
          <pc:chgData name="Nicola Neill" userId="ed4f9a85b53241bd" providerId="LiveId" clId="{BA79E0A1-A973-492D-B011-479153DA65C8}" dt="2022-01-30T17:27:37.843" v="7852"/>
          <pc:sldLayoutMkLst>
            <pc:docMk/>
            <pc:sldMasterMk cId="3512385094" sldId="2147483660"/>
            <pc:sldLayoutMk cId="4214785521" sldId="2147483668"/>
          </pc:sldLayoutMkLst>
        </pc:sldLayoutChg>
        <pc:sldLayoutChg chg="modTransition">
          <pc:chgData name="Nicola Neill" userId="ed4f9a85b53241bd" providerId="LiveId" clId="{BA79E0A1-A973-492D-B011-479153DA65C8}" dt="2022-01-30T17:27:37.843" v="7852"/>
          <pc:sldLayoutMkLst>
            <pc:docMk/>
            <pc:sldMasterMk cId="3512385094" sldId="2147483660"/>
            <pc:sldLayoutMk cId="3916925162" sldId="2147483669"/>
          </pc:sldLayoutMkLst>
        </pc:sldLayoutChg>
        <pc:sldLayoutChg chg="modTransition">
          <pc:chgData name="Nicola Neill" userId="ed4f9a85b53241bd" providerId="LiveId" clId="{BA79E0A1-A973-492D-B011-479153DA65C8}" dt="2022-01-30T17:27:37.843" v="7852"/>
          <pc:sldLayoutMkLst>
            <pc:docMk/>
            <pc:sldMasterMk cId="3512385094" sldId="2147483660"/>
            <pc:sldLayoutMk cId="2102338622" sldId="2147483670"/>
          </pc:sldLayoutMkLst>
        </pc:sldLayoutChg>
        <pc:sldLayoutChg chg="modTransition">
          <pc:chgData name="Nicola Neill" userId="ed4f9a85b53241bd" providerId="LiveId" clId="{BA79E0A1-A973-492D-B011-479153DA65C8}" dt="2022-01-30T17:27:37.843" v="7852"/>
          <pc:sldLayoutMkLst>
            <pc:docMk/>
            <pc:sldMasterMk cId="3512385094" sldId="2147483660"/>
            <pc:sldLayoutMk cId="4023420765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42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3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3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2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8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6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2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6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8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nneill329@c2ken.net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casson537@c2ken.net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5B9648E1-84CE-4538-A2D6-6B06AD46F8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0E109-E6B2-40A2-9706-0FB18C312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183" y="4506673"/>
            <a:ext cx="11497540" cy="2057757"/>
          </a:xfrm>
        </p:spPr>
        <p:txBody>
          <a:bodyPr anchor="t">
            <a:normAutofit/>
          </a:bodyPr>
          <a:lstStyle/>
          <a:p>
            <a:pPr algn="ctr"/>
            <a:r>
              <a:rPr lang="en-GB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</a:rPr>
              <a:t>Why should I choose English Literature for A Level?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7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Close-up of stacked books">
            <a:extLst>
              <a:ext uri="{FF2B5EF4-FFF2-40B4-BE49-F238E27FC236}">
                <a16:creationId xmlns:a16="http://schemas.microsoft.com/office/drawing/2014/main" id="{38996825-D210-4731-B396-8908FFB96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0E109-E6B2-40A2-9706-0FB18C312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89" y="151598"/>
            <a:ext cx="5832000" cy="6554804"/>
          </a:xfrm>
        </p:spPr>
        <p:txBody>
          <a:bodyPr anchor="t">
            <a:normAutofit/>
          </a:bodyPr>
          <a:lstStyle/>
          <a:p>
            <a:r>
              <a:rPr lang="en-GB" sz="89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</a:rPr>
              <a:t>Studying English Literature has many benefits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3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Reading a book and drinking coffee on the table">
            <a:extLst>
              <a:ext uri="{FF2B5EF4-FFF2-40B4-BE49-F238E27FC236}">
                <a16:creationId xmlns:a16="http://schemas.microsoft.com/office/drawing/2014/main" id="{3ECE1DCF-5562-4ADD-89E1-14CB7E31A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9" b="1345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0E109-E6B2-40A2-9706-0FB18C312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372" y="415936"/>
            <a:ext cx="11497540" cy="4135102"/>
          </a:xfrm>
        </p:spPr>
        <p:txBody>
          <a:bodyPr anchor="t" anchorCtr="0">
            <a:normAutofit/>
          </a:bodyPr>
          <a:lstStyle/>
          <a:p>
            <a:r>
              <a:rPr lang="en-GB" sz="87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</a:rPr>
              <a:t>Reading is great for your mental health…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845D49-E1CA-437D-B3A6-BF1E55467434}"/>
              </a:ext>
            </a:extLst>
          </p:cNvPr>
          <p:cNvSpPr txBox="1"/>
          <p:nvPr/>
        </p:nvSpPr>
        <p:spPr>
          <a:xfrm>
            <a:off x="800100" y="5408776"/>
            <a:ext cx="11188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Modern Love" panose="04090805081005020601" pitchFamily="82" charset="0"/>
              </a:rPr>
              <a:t>Did you that reading every day can…</a:t>
            </a:r>
          </a:p>
        </p:txBody>
      </p:sp>
    </p:spTree>
    <p:extLst>
      <p:ext uri="{BB962C8B-B14F-4D97-AF65-F5344CB8AC3E}">
        <p14:creationId xmlns:p14="http://schemas.microsoft.com/office/powerpoint/2010/main" val="345658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41DC38-53AC-49D8-8C79-57DF62B49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8D263E-1702-426C-87CE-1CEF138356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6" b="12971"/>
          <a:stretch/>
        </p:blipFill>
        <p:spPr>
          <a:xfrm>
            <a:off x="-32359" y="0"/>
            <a:ext cx="12256718" cy="68665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CD8061-F45B-48E5-974E-EB4683776B51}"/>
              </a:ext>
            </a:extLst>
          </p:cNvPr>
          <p:cNvSpPr txBox="1"/>
          <p:nvPr/>
        </p:nvSpPr>
        <p:spPr>
          <a:xfrm>
            <a:off x="-32360" y="3188031"/>
            <a:ext cx="12256718" cy="1150315"/>
          </a:xfrm>
          <a:prstGeom prst="rect">
            <a:avLst/>
          </a:prstGeom>
          <a:solidFill>
            <a:srgbClr val="BA9E7F">
              <a:alpha val="50196"/>
            </a:srgbClr>
          </a:solidFill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5000" dirty="0">
                <a:solidFill>
                  <a:schemeClr val="bg1"/>
                </a:solidFill>
                <a:latin typeface="Modern Love" panose="04090805081005020601" pitchFamily="82" charset="0"/>
              </a:rPr>
              <a:t>… i</a:t>
            </a:r>
            <a:r>
              <a:rPr lang="en-GB" sz="5000" dirty="0">
                <a:solidFill>
                  <a:schemeClr val="bg1"/>
                </a:solidFill>
                <a:effectLst/>
                <a:latin typeface="Modern Love" panose="04090805081005020601" pitchFamily="82" charset="0"/>
              </a:rPr>
              <a:t>mprove mental stimulation?</a:t>
            </a:r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BCA180E0-C748-445D-97CE-271D81FE0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2" y="5048353"/>
            <a:ext cx="1544866" cy="154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41DC38-53AC-49D8-8C79-57DF62B49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B6E7CA-CAC7-4A83-9958-CC8636490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7"/>
          <a:stretch/>
        </p:blipFill>
        <p:spPr>
          <a:xfrm>
            <a:off x="0" y="0"/>
            <a:ext cx="1225545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CD8061-F45B-48E5-974E-EB4683776B51}"/>
              </a:ext>
            </a:extLst>
          </p:cNvPr>
          <p:cNvSpPr txBox="1"/>
          <p:nvPr/>
        </p:nvSpPr>
        <p:spPr>
          <a:xfrm>
            <a:off x="-1" y="2853843"/>
            <a:ext cx="12255453" cy="1150315"/>
          </a:xfrm>
          <a:prstGeom prst="rect">
            <a:avLst/>
          </a:prstGeom>
          <a:solidFill>
            <a:srgbClr val="BA9E7F">
              <a:alpha val="50196"/>
            </a:srgbClr>
          </a:solidFill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5000" dirty="0">
                <a:solidFill>
                  <a:schemeClr val="bg1"/>
                </a:solidFill>
                <a:latin typeface="Modern Love" panose="04090805081005020601" pitchFamily="82" charset="0"/>
              </a:rPr>
              <a:t>…r</a:t>
            </a:r>
            <a:r>
              <a:rPr lang="en-GB" sz="5000" dirty="0">
                <a:solidFill>
                  <a:schemeClr val="bg1"/>
                </a:solidFill>
                <a:effectLst/>
                <a:latin typeface="Modern Love" panose="04090805081005020601" pitchFamily="82" charset="0"/>
              </a:rPr>
              <a:t>educe </a:t>
            </a:r>
            <a:r>
              <a:rPr lang="en-GB" sz="5000" dirty="0">
                <a:solidFill>
                  <a:schemeClr val="bg1"/>
                </a:solidFill>
                <a:latin typeface="Modern Love" panose="04090805081005020601" pitchFamily="82" charset="0"/>
              </a:rPr>
              <a:t>s</a:t>
            </a:r>
            <a:r>
              <a:rPr lang="en-GB" sz="5000" dirty="0">
                <a:solidFill>
                  <a:schemeClr val="bg1"/>
                </a:solidFill>
                <a:effectLst/>
                <a:latin typeface="Modern Love" panose="04090805081005020601" pitchFamily="82" charset="0"/>
              </a:rPr>
              <a:t>tress?</a:t>
            </a: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689BB75E-8F40-4D71-BD5C-A5E5355B9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4" y="5029381"/>
            <a:ext cx="1544866" cy="154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41DC38-53AC-49D8-8C79-57DF62B49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676221-6571-4B88-A4A0-131F5D02D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5" r="5720"/>
          <a:stretch/>
        </p:blipFill>
        <p:spPr>
          <a:xfrm>
            <a:off x="-1" y="0"/>
            <a:ext cx="1218895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CD8061-F45B-48E5-974E-EB4683776B51}"/>
              </a:ext>
            </a:extLst>
          </p:cNvPr>
          <p:cNvSpPr txBox="1"/>
          <p:nvPr/>
        </p:nvSpPr>
        <p:spPr>
          <a:xfrm>
            <a:off x="-6095" y="2853843"/>
            <a:ext cx="12198095" cy="1150315"/>
          </a:xfrm>
          <a:prstGeom prst="rect">
            <a:avLst/>
          </a:prstGeom>
          <a:solidFill>
            <a:srgbClr val="BA9E7F">
              <a:alpha val="50196"/>
            </a:srgbClr>
          </a:solidFill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5000" dirty="0">
                <a:solidFill>
                  <a:schemeClr val="bg1"/>
                </a:solidFill>
                <a:latin typeface="Modern Love" panose="04090805081005020601" pitchFamily="82" charset="0"/>
              </a:rPr>
              <a:t>…h</a:t>
            </a:r>
            <a:r>
              <a:rPr lang="en-GB" sz="5000" dirty="0">
                <a:solidFill>
                  <a:schemeClr val="bg1"/>
                </a:solidFill>
                <a:effectLst/>
                <a:latin typeface="Modern Love" panose="04090805081005020601" pitchFamily="82" charset="0"/>
              </a:rPr>
              <a:t>elp you to relax?</a:t>
            </a: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689BB75E-8F40-4D71-BD5C-A5E5355B9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4" y="5029381"/>
            <a:ext cx="1544866" cy="154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41DC38-53AC-49D8-8C79-57DF62B49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D3BD2C-B2E3-41F8-A5AF-8ABB43EB7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47" b="-1"/>
          <a:stretch/>
        </p:blipFill>
        <p:spPr>
          <a:xfrm>
            <a:off x="-1" y="1"/>
            <a:ext cx="1219504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CD8061-F45B-48E5-974E-EB4683776B51}"/>
              </a:ext>
            </a:extLst>
          </p:cNvPr>
          <p:cNvSpPr txBox="1"/>
          <p:nvPr/>
        </p:nvSpPr>
        <p:spPr>
          <a:xfrm>
            <a:off x="0" y="2853843"/>
            <a:ext cx="12191998" cy="1150315"/>
          </a:xfrm>
          <a:prstGeom prst="rect">
            <a:avLst/>
          </a:prstGeom>
          <a:solidFill>
            <a:srgbClr val="BA9E7F">
              <a:alpha val="50196"/>
            </a:srgbClr>
          </a:solidFill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5000" dirty="0">
                <a:solidFill>
                  <a:schemeClr val="bg1"/>
                </a:solidFill>
                <a:latin typeface="Modern Love" panose="04090805081005020601" pitchFamily="82" charset="0"/>
              </a:rPr>
              <a:t>…b</a:t>
            </a:r>
            <a:r>
              <a:rPr lang="en-GB" sz="5000" dirty="0">
                <a:solidFill>
                  <a:schemeClr val="bg1"/>
                </a:solidFill>
                <a:effectLst/>
                <a:latin typeface="Modern Love" panose="04090805081005020601" pitchFamily="82" charset="0"/>
              </a:rPr>
              <a:t>ring inner peace and </a:t>
            </a:r>
            <a:r>
              <a:rPr lang="en-GB" sz="5000" dirty="0" err="1">
                <a:solidFill>
                  <a:schemeClr val="bg1"/>
                </a:solidFill>
                <a:effectLst/>
                <a:latin typeface="Modern Love" panose="04090805081005020601" pitchFamily="82" charset="0"/>
              </a:rPr>
              <a:t>tranquility</a:t>
            </a:r>
            <a:r>
              <a:rPr lang="en-GB" sz="5000" dirty="0">
                <a:solidFill>
                  <a:schemeClr val="bg1"/>
                </a:solidFill>
                <a:effectLst/>
                <a:latin typeface="Modern Love" panose="04090805081005020601" pitchFamily="82" charset="0"/>
              </a:rPr>
              <a:t>?</a:t>
            </a: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689BB75E-8F40-4D71-BD5C-A5E5355B9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4" y="5029381"/>
            <a:ext cx="1544866" cy="154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41DC38-53AC-49D8-8C79-57DF62B49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414CD1-C7AD-4F20-AB33-BBABA8585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915"/>
            <a:ext cx="12192000" cy="6802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CD8061-F45B-48E5-974E-EB4683776B51}"/>
              </a:ext>
            </a:extLst>
          </p:cNvPr>
          <p:cNvSpPr txBox="1"/>
          <p:nvPr/>
        </p:nvSpPr>
        <p:spPr>
          <a:xfrm>
            <a:off x="1" y="2789445"/>
            <a:ext cx="12191998" cy="896399"/>
          </a:xfrm>
          <a:prstGeom prst="rect">
            <a:avLst/>
          </a:prstGeom>
          <a:solidFill>
            <a:srgbClr val="BA9E7F">
              <a:alpha val="50196"/>
            </a:srgbClr>
          </a:solidFill>
        </p:spPr>
        <p:txBody>
          <a:bodyPr wrap="square" rtlCol="0" anchor="ctr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8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</a:rPr>
              <a:t>…s</a:t>
            </a:r>
            <a:r>
              <a:rPr kumimoji="0" lang="en-GB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trengthen</a:t>
            </a: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analytical and critical thinking skills?</a:t>
            </a: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689BB75E-8F40-4D71-BD5C-A5E5355B9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4" y="5029381"/>
            <a:ext cx="1544866" cy="154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8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41DC38-53AC-49D8-8C79-57DF62B49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79CD29-148E-4002-A0E1-EF499B9A5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62" b="132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CD8061-F45B-48E5-974E-EB4683776B51}"/>
              </a:ext>
            </a:extLst>
          </p:cNvPr>
          <p:cNvSpPr txBox="1"/>
          <p:nvPr/>
        </p:nvSpPr>
        <p:spPr>
          <a:xfrm>
            <a:off x="1" y="2662487"/>
            <a:ext cx="12191998" cy="1150315"/>
          </a:xfrm>
          <a:prstGeom prst="rect">
            <a:avLst/>
          </a:prstGeom>
          <a:solidFill>
            <a:srgbClr val="BA9E7F">
              <a:alpha val="50196"/>
            </a:srgbClr>
          </a:solidFill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5000" dirty="0">
                <a:solidFill>
                  <a:schemeClr val="bg1"/>
                </a:solidFill>
                <a:latin typeface="Modern Love" panose="04090805081005020601" pitchFamily="82" charset="0"/>
              </a:rPr>
              <a:t>…a</a:t>
            </a:r>
            <a:r>
              <a:rPr lang="en-GB" sz="5000" dirty="0">
                <a:solidFill>
                  <a:schemeClr val="bg1"/>
                </a:solidFill>
                <a:effectLst/>
                <a:latin typeface="Modern Love" panose="04090805081005020601" pitchFamily="82" charset="0"/>
              </a:rPr>
              <a:t>ssist in memory improvement?</a:t>
            </a: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689BB75E-8F40-4D71-BD5C-A5E5355B9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4" y="5029381"/>
            <a:ext cx="1544866" cy="154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41DC38-53AC-49D8-8C79-57DF62B49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3B318E-0551-4FB2-B5E5-DC7F0B002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83"/>
          <a:stretch/>
        </p:blipFill>
        <p:spPr>
          <a:xfrm>
            <a:off x="14463" y="0"/>
            <a:ext cx="1219199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CD8061-F45B-48E5-974E-EB4683776B51}"/>
              </a:ext>
            </a:extLst>
          </p:cNvPr>
          <p:cNvSpPr txBox="1"/>
          <p:nvPr/>
        </p:nvSpPr>
        <p:spPr>
          <a:xfrm>
            <a:off x="1" y="2662487"/>
            <a:ext cx="12191998" cy="1150315"/>
          </a:xfrm>
          <a:prstGeom prst="rect">
            <a:avLst/>
          </a:prstGeom>
          <a:solidFill>
            <a:srgbClr val="BA9E7F">
              <a:alpha val="50196"/>
            </a:srgbClr>
          </a:solidFill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5000" dirty="0">
                <a:solidFill>
                  <a:schemeClr val="bg1"/>
                </a:solidFill>
                <a:latin typeface="Modern Love" panose="04090805081005020601" pitchFamily="82" charset="0"/>
              </a:rPr>
              <a:t>…i</a:t>
            </a:r>
            <a:r>
              <a:rPr lang="en-GB" sz="5000" dirty="0">
                <a:solidFill>
                  <a:schemeClr val="bg1"/>
                </a:solidFill>
                <a:effectLst/>
                <a:latin typeface="Modern Love" panose="04090805081005020601" pitchFamily="82" charset="0"/>
              </a:rPr>
              <a:t>mprove focus and concentration?</a:t>
            </a: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689BB75E-8F40-4D71-BD5C-A5E5355B9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4" y="5029381"/>
            <a:ext cx="1544866" cy="154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41DC38-53AC-49D8-8C79-57DF62B49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7902EA-20B1-4B40-90E9-6AF40872C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3223" b="22098"/>
          <a:stretch/>
        </p:blipFill>
        <p:spPr>
          <a:xfrm>
            <a:off x="0" y="0"/>
            <a:ext cx="1223651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CD8061-F45B-48E5-974E-EB4683776B51}"/>
              </a:ext>
            </a:extLst>
          </p:cNvPr>
          <p:cNvSpPr txBox="1"/>
          <p:nvPr/>
        </p:nvSpPr>
        <p:spPr>
          <a:xfrm>
            <a:off x="1" y="2662487"/>
            <a:ext cx="12191998" cy="1150315"/>
          </a:xfrm>
          <a:prstGeom prst="rect">
            <a:avLst/>
          </a:prstGeom>
          <a:solidFill>
            <a:srgbClr val="BA9E7F">
              <a:alpha val="50196"/>
            </a:srgbClr>
          </a:solidFill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5000" dirty="0">
                <a:solidFill>
                  <a:schemeClr val="bg1"/>
                </a:solidFill>
                <a:latin typeface="Modern Love" panose="04090805081005020601" pitchFamily="82" charset="0"/>
              </a:rPr>
              <a:t>…i</a:t>
            </a:r>
            <a:r>
              <a:rPr lang="en-GB" sz="5000" dirty="0">
                <a:solidFill>
                  <a:schemeClr val="bg1"/>
                </a:solidFill>
                <a:effectLst/>
                <a:latin typeface="Modern Love" panose="04090805081005020601" pitchFamily="82" charset="0"/>
              </a:rPr>
              <a:t>mprove your vocabulary?</a:t>
            </a: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689BB75E-8F40-4D71-BD5C-A5E5355B9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4" y="5029381"/>
            <a:ext cx="1544866" cy="154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1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riting on a book&#10;&#10;Description automatically generated with medium confidence">
            <a:extLst>
              <a:ext uri="{FF2B5EF4-FFF2-40B4-BE49-F238E27FC236}">
                <a16:creationId xmlns:a16="http://schemas.microsoft.com/office/drawing/2014/main" id="{CEEDBBEE-1807-4467-8609-F63556F3A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5" b="2185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0E109-E6B2-40A2-9706-0FB18C312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372" y="415936"/>
            <a:ext cx="11497540" cy="4135102"/>
          </a:xfrm>
        </p:spPr>
        <p:txBody>
          <a:bodyPr anchor="t">
            <a:normAutofit/>
          </a:bodyPr>
          <a:lstStyle/>
          <a:p>
            <a:r>
              <a:rPr lang="en-GB" sz="11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</a:rPr>
              <a:t>Do you…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2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41DC38-53AC-49D8-8C79-57DF62B49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EC2BC96-27B7-4E3C-8D7D-CE3ADCC0F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CD8061-F45B-48E5-974E-EB4683776B51}"/>
              </a:ext>
            </a:extLst>
          </p:cNvPr>
          <p:cNvSpPr txBox="1"/>
          <p:nvPr/>
        </p:nvSpPr>
        <p:spPr>
          <a:xfrm>
            <a:off x="1" y="2662487"/>
            <a:ext cx="12191998" cy="1150315"/>
          </a:xfrm>
          <a:prstGeom prst="rect">
            <a:avLst/>
          </a:prstGeom>
          <a:solidFill>
            <a:srgbClr val="BA9E7F">
              <a:alpha val="50196"/>
            </a:srgbClr>
          </a:solidFill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5000" dirty="0">
                <a:solidFill>
                  <a:schemeClr val="bg1"/>
                </a:solidFill>
                <a:latin typeface="Modern Love" panose="04090805081005020601" pitchFamily="82" charset="0"/>
              </a:rPr>
              <a:t>…h</a:t>
            </a:r>
            <a:r>
              <a:rPr lang="en-GB" sz="5000" dirty="0">
                <a:solidFill>
                  <a:schemeClr val="bg1"/>
                </a:solidFill>
                <a:effectLst/>
                <a:latin typeface="Modern Love" panose="04090805081005020601" pitchFamily="82" charset="0"/>
              </a:rPr>
              <a:t>elp you to escape the real world?</a:t>
            </a: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689BB75E-8F40-4D71-BD5C-A5E5355B9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4" y="5029381"/>
            <a:ext cx="1544866" cy="154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41DC38-53AC-49D8-8C79-57DF62B49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79A203-332E-4977-9AA5-1C1B7A2D6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90" r="8580"/>
          <a:stretch/>
        </p:blipFill>
        <p:spPr>
          <a:xfrm>
            <a:off x="0" y="13685"/>
            <a:ext cx="12188954" cy="68443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CD8061-F45B-48E5-974E-EB4683776B51}"/>
              </a:ext>
            </a:extLst>
          </p:cNvPr>
          <p:cNvSpPr txBox="1"/>
          <p:nvPr/>
        </p:nvSpPr>
        <p:spPr>
          <a:xfrm>
            <a:off x="1" y="2757706"/>
            <a:ext cx="12191998" cy="959878"/>
          </a:xfrm>
          <a:prstGeom prst="rect">
            <a:avLst/>
          </a:prstGeom>
          <a:solidFill>
            <a:srgbClr val="BA9E7F">
              <a:alpha val="50196"/>
            </a:srgbClr>
          </a:solidFill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100" dirty="0">
                <a:solidFill>
                  <a:schemeClr val="bg1"/>
                </a:solidFill>
                <a:latin typeface="Modern Love" panose="04090805081005020601" pitchFamily="82" charset="0"/>
              </a:rPr>
              <a:t>…h</a:t>
            </a:r>
            <a:r>
              <a:rPr lang="en-GB" sz="4100" dirty="0">
                <a:solidFill>
                  <a:schemeClr val="bg1"/>
                </a:solidFill>
                <a:effectLst/>
                <a:latin typeface="Modern Love" panose="04090805081005020601" pitchFamily="82" charset="0"/>
              </a:rPr>
              <a:t>elp you to see this world </a:t>
            </a:r>
            <a:r>
              <a:rPr lang="en-GB" sz="4100" dirty="0">
                <a:solidFill>
                  <a:schemeClr val="bg1"/>
                </a:solidFill>
                <a:latin typeface="Modern Love" panose="04090805081005020601" pitchFamily="82" charset="0"/>
              </a:rPr>
              <a:t>through other lens</a:t>
            </a:r>
            <a:r>
              <a:rPr lang="en-GB" sz="4100" dirty="0">
                <a:solidFill>
                  <a:schemeClr val="bg1"/>
                </a:solidFill>
                <a:effectLst/>
                <a:latin typeface="Modern Love" panose="04090805081005020601" pitchFamily="82" charset="0"/>
              </a:rPr>
              <a:t>es?</a:t>
            </a: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689BB75E-8F40-4D71-BD5C-A5E5355B9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4" y="5029381"/>
            <a:ext cx="1544866" cy="154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1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Close-up of stacked books">
            <a:extLst>
              <a:ext uri="{FF2B5EF4-FFF2-40B4-BE49-F238E27FC236}">
                <a16:creationId xmlns:a16="http://schemas.microsoft.com/office/drawing/2014/main" id="{38996825-D210-4731-B396-8908FFB96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0E109-E6B2-40A2-9706-0FB18C312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89" y="151598"/>
            <a:ext cx="5832000" cy="6554804"/>
          </a:xfrm>
        </p:spPr>
        <p:txBody>
          <a:bodyPr anchor="t">
            <a:normAutofit/>
          </a:bodyPr>
          <a:lstStyle/>
          <a:p>
            <a:r>
              <a:rPr lang="en-GB" sz="89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</a:rPr>
              <a:t>But that’s not all…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3716AD0-E323-48E1-980A-F63CE75DE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/>
          <a:stretch/>
        </p:blipFill>
        <p:spPr>
          <a:xfrm>
            <a:off x="-3046" y="0"/>
            <a:ext cx="12191999" cy="6857990"/>
          </a:xfrm>
          <a:prstGeom prst="rect">
            <a:avLst/>
          </a:prstGeom>
        </p:spPr>
      </p:pic>
      <p:sp>
        <p:nvSpPr>
          <p:cNvPr id="59" name="Rectangle 61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F77B1-DF76-463E-A7CD-0ABD144D1558}"/>
              </a:ext>
            </a:extLst>
          </p:cNvPr>
          <p:cNvSpPr txBox="1"/>
          <p:nvPr/>
        </p:nvSpPr>
        <p:spPr>
          <a:xfrm>
            <a:off x="116953" y="265470"/>
            <a:ext cx="11952000" cy="1476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66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dern Love" panose="04090805081005020601" pitchFamily="82" charset="0"/>
                <a:ea typeface="+mj-ea"/>
                <a:cs typeface="+mj-cs"/>
              </a:rPr>
              <a:t>It is a well-respected subject which proves to universities and employers that….</a:t>
            </a:r>
            <a:endParaRPr lang="en-US" sz="6600" dirty="0">
              <a:solidFill>
                <a:schemeClr val="bg1"/>
              </a:solidFill>
              <a:latin typeface="Modern Love" panose="04090805081005020601" pitchFamily="82" charset="0"/>
              <a:ea typeface="+mj-ea"/>
              <a:cs typeface="+mj-cs"/>
            </a:endParaRPr>
          </a:p>
        </p:txBody>
      </p:sp>
      <p:sp>
        <p:nvSpPr>
          <p:cNvPr id="60" name="Rectangle 63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5AD7F1-105F-49E2-AFE4-52A2BA29327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7085" cy="687600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F77B1-DF76-463E-A7CD-0ABD144D1558}"/>
              </a:ext>
            </a:extLst>
          </p:cNvPr>
          <p:cNvSpPr txBox="1"/>
          <p:nvPr/>
        </p:nvSpPr>
        <p:spPr>
          <a:xfrm>
            <a:off x="371372" y="415936"/>
            <a:ext cx="11497540" cy="41351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  <a:ea typeface="+mj-ea"/>
                <a:cs typeface="+mj-cs"/>
              </a:rPr>
              <a:t>…you have exceptional literacy skills.</a:t>
            </a:r>
            <a:endParaRPr lang="en-US" sz="7200" dirty="0">
              <a:solidFill>
                <a:schemeClr val="bg1"/>
              </a:solidFill>
              <a:latin typeface="Modern Love" panose="04090805081005020601" pitchFamily="82" charset="0"/>
              <a:ea typeface="+mj-ea"/>
              <a:cs typeface="+mj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5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Person with idea concept">
            <a:extLst>
              <a:ext uri="{FF2B5EF4-FFF2-40B4-BE49-F238E27FC236}">
                <a16:creationId xmlns:a16="http://schemas.microsoft.com/office/drawing/2014/main" id="{294E7413-7AB6-48EF-8406-66B11C21C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0" b="1275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F77B1-DF76-463E-A7CD-0ABD144D1558}"/>
              </a:ext>
            </a:extLst>
          </p:cNvPr>
          <p:cNvSpPr txBox="1"/>
          <p:nvPr/>
        </p:nvSpPr>
        <p:spPr>
          <a:xfrm>
            <a:off x="371372" y="415936"/>
            <a:ext cx="11497540" cy="41351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  <a:ea typeface="+mj-ea"/>
                <a:cs typeface="+mj-cs"/>
              </a:rPr>
              <a:t>…you </a:t>
            </a:r>
            <a:r>
              <a:rPr lang="en-US" sz="7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  <a:ea typeface="+mj-ea"/>
                <a:cs typeface="+mj-cs"/>
              </a:rPr>
              <a:t>can think analytically and critically.</a:t>
            </a:r>
            <a:endParaRPr lang="en-US" sz="7200" dirty="0">
              <a:solidFill>
                <a:schemeClr val="bg1"/>
              </a:solidFill>
              <a:latin typeface="Modern Love" panose="04090805081005020601" pitchFamily="82" charset="0"/>
              <a:ea typeface="+mj-ea"/>
              <a:cs typeface="+mj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7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Maze">
            <a:extLst>
              <a:ext uri="{FF2B5EF4-FFF2-40B4-BE49-F238E27FC236}">
                <a16:creationId xmlns:a16="http://schemas.microsoft.com/office/drawing/2014/main" id="{30CCB35F-C22F-42A6-854B-7B1E99400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3046" y="0"/>
            <a:ext cx="12191999" cy="685799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F77B1-DF76-463E-A7CD-0ABD144D1558}"/>
              </a:ext>
            </a:extLst>
          </p:cNvPr>
          <p:cNvSpPr txBox="1"/>
          <p:nvPr/>
        </p:nvSpPr>
        <p:spPr>
          <a:xfrm>
            <a:off x="152021" y="-565078"/>
            <a:ext cx="12924000" cy="4284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  <a:ea typeface="+mj-ea"/>
                <a:cs typeface="+mj-cs"/>
              </a:rPr>
              <a:t>…you consider alternative opinions and solutions before making informed decisions.</a:t>
            </a:r>
            <a:endParaRPr lang="en-US" sz="6600" dirty="0">
              <a:solidFill>
                <a:schemeClr val="bg1"/>
              </a:solidFill>
              <a:latin typeface="Modern Love" panose="04090805081005020601" pitchFamily="82" charset="0"/>
              <a:ea typeface="+mj-ea"/>
              <a:cs typeface="+mj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7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3590BF-19CF-44A7-8506-0594CA0CB71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-2494" r="2494" b="8449"/>
          <a:stretch/>
        </p:blipFill>
        <p:spPr>
          <a:xfrm>
            <a:off x="-346449" y="2921"/>
            <a:ext cx="12769920" cy="6876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1CE3C9-75C7-46C8-AE6C-A6269EB9BFD9}"/>
              </a:ext>
            </a:extLst>
          </p:cNvPr>
          <p:cNvSpPr txBox="1"/>
          <p:nvPr/>
        </p:nvSpPr>
        <p:spPr>
          <a:xfrm>
            <a:off x="0" y="-15079"/>
            <a:ext cx="12420000" cy="6912000"/>
          </a:xfrm>
          <a:prstGeom prst="rect">
            <a:avLst/>
          </a:prstGeom>
          <a:solidFill>
            <a:schemeClr val="accent1">
              <a:lumMod val="50000"/>
              <a:alpha val="72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  <a:latin typeface="Modern Love" panose="04090805081005020601" pitchFamily="82" charset="0"/>
              </a:rPr>
              <a:t>… you have been taught in a collaborative environment and are able to work as part of a team.</a:t>
            </a:r>
          </a:p>
        </p:txBody>
      </p:sp>
    </p:spTree>
    <p:extLst>
      <p:ext uri="{BB962C8B-B14F-4D97-AF65-F5344CB8AC3E}">
        <p14:creationId xmlns:p14="http://schemas.microsoft.com/office/powerpoint/2010/main" val="369326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Close-up of stacked books">
            <a:extLst>
              <a:ext uri="{FF2B5EF4-FFF2-40B4-BE49-F238E27FC236}">
                <a16:creationId xmlns:a16="http://schemas.microsoft.com/office/drawing/2014/main" id="{38996825-D210-4731-B396-8908FFB96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0E109-E6B2-40A2-9706-0FB18C312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89" y="151598"/>
            <a:ext cx="5832000" cy="6554804"/>
          </a:xfrm>
        </p:spPr>
        <p:txBody>
          <a:bodyPr anchor="t">
            <a:noAutofit/>
          </a:bodyPr>
          <a:lstStyle/>
          <a:p>
            <a:r>
              <a:rPr lang="en-GB" sz="6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</a:rPr>
              <a:t>So why not choose a subject that improves your health AND your career prospects?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4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AC8E10-3C45-4227-A4D1-A48F74836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0354DC-DE8A-4582-BB5C-65742A812889}"/>
              </a:ext>
            </a:extLst>
          </p:cNvPr>
          <p:cNvSpPr txBox="1"/>
          <p:nvPr/>
        </p:nvSpPr>
        <p:spPr>
          <a:xfrm rot="10800000" flipH="1" flipV="1">
            <a:off x="5361979" y="2841116"/>
            <a:ext cx="66856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bg1"/>
                </a:solidFill>
                <a:latin typeface="Modern Love" panose="04090805081005020601" pitchFamily="82" charset="0"/>
              </a:rPr>
              <a:t>You’ve convinced me! What will I study?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E4D558-7BD7-42AB-B5E0-00F7E26E2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80" y="5114378"/>
            <a:ext cx="1544400" cy="15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3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se up of heart shaped pages of a book">
            <a:extLst>
              <a:ext uri="{FF2B5EF4-FFF2-40B4-BE49-F238E27FC236}">
                <a16:creationId xmlns:a16="http://schemas.microsoft.com/office/drawing/2014/main" id="{CF41C6DF-86CD-4980-B508-6202269B1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0E109-E6B2-40A2-9706-0FB18C312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141" y="415936"/>
            <a:ext cx="12201141" cy="4135102"/>
          </a:xfrm>
        </p:spPr>
        <p:txBody>
          <a:bodyPr anchor="t">
            <a:normAutofit/>
          </a:bodyPr>
          <a:lstStyle/>
          <a:p>
            <a:pPr algn="ctr"/>
            <a:r>
              <a:rPr lang="en-GB" sz="9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</a:rPr>
              <a:t>…love reading?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BD98D8-3911-4914-9075-E2ED6F1A6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37" r="-1" b="1442"/>
          <a:stretch/>
        </p:blipFill>
        <p:spPr>
          <a:xfrm>
            <a:off x="-27352" y="0"/>
            <a:ext cx="12219352" cy="685799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E6EF29-3D8C-411C-9C4D-0D98C9753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7234" y="3676850"/>
            <a:ext cx="3644766" cy="329858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sz="4800" dirty="0">
                <a:solidFill>
                  <a:schemeClr val="bg1"/>
                </a:solidFill>
                <a:latin typeface="Modern Love" panose="04090805081005020601" pitchFamily="82" charset="0"/>
              </a:rPr>
              <a:t>We study the WJEC A Level English Literature specification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F3FFD6-CB72-454C-8B3B-4BD5C83A5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80" y="5114378"/>
            <a:ext cx="1544400" cy="15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FC45D1-F12F-405A-B4B4-59175BCBA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40000"/>
                </a:schemeClr>
              </a:gs>
              <a:gs pos="100000">
                <a:schemeClr val="tx1">
                  <a:alpha val="8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24E1CA-D99A-4D03-9201-A0E91C7BE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065" y="2738938"/>
            <a:ext cx="3143550" cy="35822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Year 13 </a:t>
            </a:r>
          </a:p>
        </p:txBody>
      </p:sp>
    </p:spTree>
    <p:extLst>
      <p:ext uri="{BB962C8B-B14F-4D97-AF65-F5344CB8AC3E}">
        <p14:creationId xmlns:p14="http://schemas.microsoft.com/office/powerpoint/2010/main" val="393671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 descr="A wooden box with a sign on it&#10;&#10;Description automatically generated with low confidence">
            <a:extLst>
              <a:ext uri="{FF2B5EF4-FFF2-40B4-BE49-F238E27FC236}">
                <a16:creationId xmlns:a16="http://schemas.microsoft.com/office/drawing/2014/main" id="{6347EB65-B05E-4A9E-A2E8-550DB1B31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44" b="72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EFE8AC-F157-4DC0-A6D4-C452DB57ADF6}"/>
              </a:ext>
            </a:extLst>
          </p:cNvPr>
          <p:cNvSpPr txBox="1"/>
          <p:nvPr/>
        </p:nvSpPr>
        <p:spPr>
          <a:xfrm>
            <a:off x="4803005" y="2817000"/>
            <a:ext cx="3024000" cy="1338828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rgbClr val="D1C1A4"/>
                </a:solidFill>
                <a:latin typeface="Modern Love" panose="04090805081005020601" pitchFamily="82" charset="0"/>
              </a:rPr>
              <a:t>English Literature </a:t>
            </a:r>
          </a:p>
          <a:p>
            <a:pPr algn="ctr"/>
            <a:r>
              <a:rPr lang="en-GB" sz="2700" dirty="0">
                <a:solidFill>
                  <a:srgbClr val="D1C1A4"/>
                </a:solidFill>
                <a:latin typeface="Modern Love" panose="04090805081005020601" pitchFamily="82" charset="0"/>
              </a:rPr>
              <a:t>Unit 1</a:t>
            </a:r>
          </a:p>
        </p:txBody>
      </p:sp>
    </p:spTree>
    <p:extLst>
      <p:ext uri="{BB962C8B-B14F-4D97-AF65-F5344CB8AC3E}">
        <p14:creationId xmlns:p14="http://schemas.microsoft.com/office/powerpoint/2010/main" val="15665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E750CE-F84B-4C07-916A-640F2AB81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40000"/>
                </a:schemeClr>
              </a:gs>
              <a:gs pos="100000">
                <a:schemeClr val="tx1">
                  <a:alpha val="8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88CA6-B98D-407C-9C60-5518FF1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4158773"/>
            <a:ext cx="12192003" cy="19440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2400" dirty="0">
                <a:solidFill>
                  <a:schemeClr val="bg1"/>
                </a:solidFill>
                <a:latin typeface="Modern Love" panose="04090805081005020601" pitchFamily="82" charset="0"/>
              </a:rPr>
              <a:t>Pre 1900 Prose</a:t>
            </a:r>
          </a:p>
        </p:txBody>
      </p:sp>
    </p:spTree>
    <p:extLst>
      <p:ext uri="{BB962C8B-B14F-4D97-AF65-F5344CB8AC3E}">
        <p14:creationId xmlns:p14="http://schemas.microsoft.com/office/powerpoint/2010/main" val="395375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8A3E8F-C7E4-4616-95EB-444CD533F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17" b="36358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9222" name="Picture 6" descr="Movie review: Stars shine in &amp;#39;Jane Eyre&amp;#39; remake - masslive.com">
            <a:extLst>
              <a:ext uri="{FF2B5EF4-FFF2-40B4-BE49-F238E27FC236}">
                <a16:creationId xmlns:a16="http://schemas.microsoft.com/office/drawing/2014/main" id="{D3BED532-76D4-409C-9D75-FF6ABAD16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9" b="31172"/>
          <a:stretch/>
        </p:blipFill>
        <p:spPr bwMode="auto">
          <a:xfrm>
            <a:off x="643467" y="3509433"/>
            <a:ext cx="4010830" cy="27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Writing and Understanding Gothic Literature [With Examples]">
            <a:extLst>
              <a:ext uri="{FF2B5EF4-FFF2-40B4-BE49-F238E27FC236}">
                <a16:creationId xmlns:a16="http://schemas.microsoft.com/office/drawing/2014/main" id="{3A18F773-038C-4092-BD6B-8547F748F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9" r="17794"/>
          <a:stretch/>
        </p:blipFill>
        <p:spPr bwMode="auto">
          <a:xfrm>
            <a:off x="4812633" y="643467"/>
            <a:ext cx="673590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BFFF6C-D4DE-4EB0-8564-BC64B1902EC3}"/>
              </a:ext>
            </a:extLst>
          </p:cNvPr>
          <p:cNvSpPr txBox="1"/>
          <p:nvPr/>
        </p:nvSpPr>
        <p:spPr>
          <a:xfrm>
            <a:off x="-12000" y="-1"/>
            <a:ext cx="12204000" cy="6840000"/>
          </a:xfrm>
          <a:prstGeom prst="rect">
            <a:avLst/>
          </a:prstGeom>
          <a:solidFill>
            <a:srgbClr val="7F7F7F">
              <a:alpha val="40000"/>
            </a:srgb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GB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Jane Eyre is a gothic novel by Charlotte Bronte.</a:t>
            </a:r>
          </a:p>
          <a:p>
            <a:pPr algn="ctr"/>
            <a:endParaRPr lang="en-GB" sz="54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Modern Love" panose="04090805081005020601" pitchFamily="82" charset="0"/>
            </a:endParaRPr>
          </a:p>
          <a:p>
            <a:pPr algn="ctr"/>
            <a:r>
              <a:rPr lang="en-GB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It is a mystery story with elements of love and betrayal.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4EA785-2C34-424C-8290-A528AB683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55" y="5446908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85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40000"/>
                </a:schemeClr>
              </a:gs>
              <a:gs pos="100000">
                <a:schemeClr val="tx1">
                  <a:alpha val="8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7FDF8B-013F-46F6-979A-FF6AD3F20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39700"/>
            <a:ext cx="12192000" cy="6993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A88CA6-B98D-407C-9C60-5518FF1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4158773"/>
            <a:ext cx="12192003" cy="19440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Drama</a:t>
            </a:r>
          </a:p>
        </p:txBody>
      </p:sp>
    </p:spTree>
    <p:extLst>
      <p:ext uri="{BB962C8B-B14F-4D97-AF65-F5344CB8AC3E}">
        <p14:creationId xmlns:p14="http://schemas.microsoft.com/office/powerpoint/2010/main" val="288249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5E50F92F-3ECD-4668-A58F-9E5DC844A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0" r="4" b="4621"/>
          <a:stretch/>
        </p:blipFill>
        <p:spPr bwMode="auto">
          <a:xfrm>
            <a:off x="641276" y="643467"/>
            <a:ext cx="4013020" cy="270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880626-96C4-4795-9ABD-7AA18948F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20" r="-1" b="26199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3F068-E496-4749-9469-F39E6CAE3A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09" r="10782" b="-2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  <p:sp>
        <p:nvSpPr>
          <p:cNvPr id="27" name="TextBox 22">
            <a:extLst>
              <a:ext uri="{FF2B5EF4-FFF2-40B4-BE49-F238E27FC236}">
                <a16:creationId xmlns:a16="http://schemas.microsoft.com/office/drawing/2014/main" id="{8A85FB4B-C798-415D-B61E-C17E9B78E81F}"/>
              </a:ext>
            </a:extLst>
          </p:cNvPr>
          <p:cNvSpPr txBox="1"/>
          <p:nvPr/>
        </p:nvSpPr>
        <p:spPr>
          <a:xfrm>
            <a:off x="-12000" y="-24217"/>
            <a:ext cx="12204000" cy="6912000"/>
          </a:xfrm>
          <a:prstGeom prst="rect">
            <a:avLst/>
          </a:prstGeom>
          <a:solidFill>
            <a:srgbClr val="7F7F7F">
              <a:alpha val="40000"/>
            </a:srgbClr>
          </a:solidFill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A Streetcar Named Desire is a play by Tennessee Williams.</a:t>
            </a:r>
          </a:p>
          <a:p>
            <a:pPr algn="ctr"/>
            <a:endParaRPr lang="en-GB" sz="54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Modern Love" panose="04090805081005020601" pitchFamily="82" charset="0"/>
            </a:endParaRPr>
          </a:p>
          <a:p>
            <a:pPr algn="ctr"/>
            <a:r>
              <a:rPr lang="en-GB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It is a shocking story of </a:t>
            </a:r>
          </a:p>
          <a:p>
            <a:pPr algn="ctr"/>
            <a:r>
              <a:rPr lang="en-GB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lust, violence, class and family.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2F1063-2689-4192-A16E-3845CA360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55" y="5467457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54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992A1C-F178-43D7-AFAD-3F0E478AE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86" b="7244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3796D-EA41-4E4B-9DF5-DA7360B4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980116">
            <a:off x="1930026" y="3323530"/>
            <a:ext cx="3056419" cy="6093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200" dirty="0">
                <a:solidFill>
                  <a:srgbClr val="775222"/>
                </a:solidFill>
                <a:latin typeface="Arial Black" panose="020B0A04020102020204" pitchFamily="34" charset="0"/>
              </a:rPr>
              <a:t>LITERATURE</a:t>
            </a:r>
            <a:br>
              <a:rPr lang="en-US" sz="3200" dirty="0">
                <a:solidFill>
                  <a:srgbClr val="775222"/>
                </a:solidFill>
                <a:latin typeface="Arial Black" panose="020B0A04020102020204" pitchFamily="34" charset="0"/>
              </a:rPr>
            </a:br>
            <a:r>
              <a:rPr lang="en-US" sz="3200" dirty="0">
                <a:solidFill>
                  <a:srgbClr val="775222"/>
                </a:solidFill>
                <a:latin typeface="Arial Black" panose="020B0A04020102020204" pitchFamily="34" charset="0"/>
              </a:rPr>
              <a:t>Unit 2</a:t>
            </a:r>
          </a:p>
        </p:txBody>
      </p:sp>
    </p:spTree>
    <p:extLst>
      <p:ext uri="{BB962C8B-B14F-4D97-AF65-F5344CB8AC3E}">
        <p14:creationId xmlns:p14="http://schemas.microsoft.com/office/powerpoint/2010/main" val="184333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40000"/>
                </a:schemeClr>
              </a:gs>
              <a:gs pos="100000">
                <a:schemeClr val="tx1">
                  <a:alpha val="8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B29D8-5D96-4E60-AD35-CFFE0E20F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48" t="22448" r="-1491" b="5381"/>
          <a:stretch/>
        </p:blipFill>
        <p:spPr>
          <a:xfrm>
            <a:off x="1" y="-65790"/>
            <a:ext cx="12496800" cy="6923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A88CA6-B98D-407C-9C60-5518FF1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4158773"/>
            <a:ext cx="12192003" cy="194407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1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Post 1900 Poetry</a:t>
            </a:r>
          </a:p>
        </p:txBody>
      </p:sp>
    </p:spTree>
    <p:extLst>
      <p:ext uri="{BB962C8B-B14F-4D97-AF65-F5344CB8AC3E}">
        <p14:creationId xmlns:p14="http://schemas.microsoft.com/office/powerpoint/2010/main" val="35450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9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92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WHITSUN WEDDINGS Poems by Philip Larkin: Larkin, Philip: Amazon.com:  Books">
            <a:extLst>
              <a:ext uri="{FF2B5EF4-FFF2-40B4-BE49-F238E27FC236}">
                <a16:creationId xmlns:a16="http://schemas.microsoft.com/office/drawing/2014/main" id="{40A72F53-6670-4B36-A36E-489CF8FF0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2" b="47395"/>
          <a:stretch/>
        </p:blipFill>
        <p:spPr bwMode="auto">
          <a:xfrm>
            <a:off x="641276" y="643467"/>
            <a:ext cx="4013020" cy="270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ad | amphibian | Britannica">
            <a:extLst>
              <a:ext uri="{FF2B5EF4-FFF2-40B4-BE49-F238E27FC236}">
                <a16:creationId xmlns:a16="http://schemas.microsoft.com/office/drawing/2014/main" id="{798C6B5B-B77E-4405-A68C-40C1CD6FD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0" r="4" b="8125"/>
          <a:stretch/>
        </p:blipFill>
        <p:spPr bwMode="auto">
          <a:xfrm>
            <a:off x="643467" y="3509433"/>
            <a:ext cx="4010830" cy="27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54734CA-9A35-4781-A135-48E0AC3F7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2" r="2" b="19858"/>
          <a:stretch/>
        </p:blipFill>
        <p:spPr bwMode="auto">
          <a:xfrm>
            <a:off x="4812633" y="643467"/>
            <a:ext cx="673590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2">
            <a:extLst>
              <a:ext uri="{FF2B5EF4-FFF2-40B4-BE49-F238E27FC236}">
                <a16:creationId xmlns:a16="http://schemas.microsoft.com/office/drawing/2014/main" id="{34EAE528-2968-422F-A24A-D6373AC17F1F}"/>
              </a:ext>
            </a:extLst>
          </p:cNvPr>
          <p:cNvSpPr txBox="1"/>
          <p:nvPr/>
        </p:nvSpPr>
        <p:spPr>
          <a:xfrm>
            <a:off x="0" y="0"/>
            <a:ext cx="12204000" cy="6876000"/>
          </a:xfrm>
          <a:prstGeom prst="rect">
            <a:avLst/>
          </a:prstGeom>
          <a:solidFill>
            <a:srgbClr val="7F7F7F">
              <a:alpha val="40000"/>
            </a:srgbClr>
          </a:solidFill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The Whitsun Weddings is an anthology of poetry by Philip Larkin.</a:t>
            </a:r>
          </a:p>
          <a:p>
            <a:pPr algn="ctr"/>
            <a:endParaRPr lang="en-GB" sz="54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Modern Love" panose="04090805081005020601" pitchFamily="82" charset="0"/>
            </a:endParaRPr>
          </a:p>
          <a:p>
            <a:pPr algn="ctr"/>
            <a:r>
              <a:rPr lang="en-GB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The poems include themes of religion, pessimism, boredom, death, and sex.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2E9191-9200-43C6-B3CD-B0271DF57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55" y="5467457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00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D207A02-E5CA-47CD-8E28-E470A7DA9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09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25EAB-B11F-4D74-AD1A-26BEBEDE0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72" y="415936"/>
            <a:ext cx="11497540" cy="41351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8100" dirty="0">
                <a:solidFill>
                  <a:schemeClr val="bg1"/>
                </a:solidFill>
                <a:latin typeface="Modern Love" panose="04090805081005020601" pitchFamily="82" charset="0"/>
              </a:rPr>
              <a:t>…believe in the power of words to shape our thoughts and feelings?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3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Mean Time (Audio Download): Carol Ann Duffy, Carol Ann Duffy, Macmillan  Digital Audio: Amazon.co.uk: Audible Books &amp;amp; Originals">
            <a:extLst>
              <a:ext uri="{FF2B5EF4-FFF2-40B4-BE49-F238E27FC236}">
                <a16:creationId xmlns:a16="http://schemas.microsoft.com/office/drawing/2014/main" id="{A00322CF-2D75-4B58-9A95-894B8F2BB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5" r="4" b="21173"/>
          <a:stretch/>
        </p:blipFill>
        <p:spPr bwMode="auto">
          <a:xfrm>
            <a:off x="641276" y="643467"/>
            <a:ext cx="4013020" cy="270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E594F12-F0C6-44A7-BF21-17A9579C7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191"/>
          <a:stretch/>
        </p:blipFill>
        <p:spPr bwMode="auto">
          <a:xfrm>
            <a:off x="643467" y="3509433"/>
            <a:ext cx="4010830" cy="27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ol Ann Duffy - Literature">
            <a:extLst>
              <a:ext uri="{FF2B5EF4-FFF2-40B4-BE49-F238E27FC236}">
                <a16:creationId xmlns:a16="http://schemas.microsoft.com/office/drawing/2014/main" id="{3713FAE8-6AAA-4835-8FB2-A255BF52A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6" r="1" b="9648"/>
          <a:stretch/>
        </p:blipFill>
        <p:spPr bwMode="auto">
          <a:xfrm>
            <a:off x="4812633" y="643467"/>
            <a:ext cx="673590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D1D06468-AA8F-4D62-9E00-C612A0F62E6C}"/>
              </a:ext>
            </a:extLst>
          </p:cNvPr>
          <p:cNvSpPr txBox="1"/>
          <p:nvPr/>
        </p:nvSpPr>
        <p:spPr>
          <a:xfrm>
            <a:off x="-12000" y="-12701"/>
            <a:ext cx="12204000" cy="6876000"/>
          </a:xfrm>
          <a:prstGeom prst="rect">
            <a:avLst/>
          </a:prstGeom>
          <a:solidFill>
            <a:srgbClr val="7F7F7F">
              <a:alpha val="40000"/>
            </a:srgbClr>
          </a:solidFill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b="1" dirty="0">
                <a:ln w="10160">
                  <a:noFill/>
                  <a:prstDash val="solid"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Mean Time is an anthology of poetry by Carol Ann Duffy.</a:t>
            </a:r>
          </a:p>
          <a:p>
            <a:pPr algn="ctr"/>
            <a:endParaRPr lang="en-GB" sz="5400" b="1" dirty="0">
              <a:ln w="10160">
                <a:noFill/>
                <a:prstDash val="solid"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Modern Love" panose="04090805081005020601" pitchFamily="82" charset="0"/>
            </a:endParaRPr>
          </a:p>
          <a:p>
            <a:pPr algn="ctr"/>
            <a:r>
              <a:rPr lang="en-GB" sz="5400" b="1" dirty="0">
                <a:ln w="10160">
                  <a:noFill/>
                  <a:prstDash val="solid"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The poems include themes of identity and self, gender, love, and time.</a:t>
            </a: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642666D3-3BED-4E4E-B1DE-8C6DF784B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8" y="5445527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20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FC45D1-F12F-405A-B4B4-59175BCBA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24E1CA-D99A-4D03-9201-A0E91C7BE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065" y="2738938"/>
            <a:ext cx="3143550" cy="35822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Year 14 </a:t>
            </a:r>
          </a:p>
        </p:txBody>
      </p:sp>
    </p:spTree>
    <p:extLst>
      <p:ext uri="{BB962C8B-B14F-4D97-AF65-F5344CB8AC3E}">
        <p14:creationId xmlns:p14="http://schemas.microsoft.com/office/powerpoint/2010/main" val="12141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wooden box with a sign on it&#10;&#10;Description automatically generated with low confidence">
            <a:extLst>
              <a:ext uri="{FF2B5EF4-FFF2-40B4-BE49-F238E27FC236}">
                <a16:creationId xmlns:a16="http://schemas.microsoft.com/office/drawing/2014/main" id="{6347EB65-B05E-4A9E-A2E8-550DB1B31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44" b="72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EFE8AC-F157-4DC0-A6D4-C452DB57ADF6}"/>
              </a:ext>
            </a:extLst>
          </p:cNvPr>
          <p:cNvSpPr txBox="1"/>
          <p:nvPr/>
        </p:nvSpPr>
        <p:spPr>
          <a:xfrm>
            <a:off x="4803005" y="2817000"/>
            <a:ext cx="3024000" cy="1338828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rgbClr val="D1C1A4"/>
                </a:solidFill>
                <a:latin typeface="Modern Love" panose="04090805081005020601" pitchFamily="82" charset="0"/>
              </a:rPr>
              <a:t>English Literature </a:t>
            </a:r>
          </a:p>
          <a:p>
            <a:pPr algn="ctr"/>
            <a:r>
              <a:rPr lang="en-GB" sz="2700" dirty="0">
                <a:solidFill>
                  <a:srgbClr val="D1C1A4"/>
                </a:solidFill>
                <a:latin typeface="Modern Love" panose="04090805081005020601" pitchFamily="82" charset="0"/>
              </a:rPr>
              <a:t>Unit 3</a:t>
            </a:r>
          </a:p>
        </p:txBody>
      </p:sp>
    </p:spTree>
    <p:extLst>
      <p:ext uri="{BB962C8B-B14F-4D97-AF65-F5344CB8AC3E}">
        <p14:creationId xmlns:p14="http://schemas.microsoft.com/office/powerpoint/2010/main" val="366897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40000"/>
                </a:schemeClr>
              </a:gs>
              <a:gs pos="100000">
                <a:schemeClr val="tx1">
                  <a:alpha val="8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B29D8-5D96-4E60-AD35-CFFE0E20F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48" t="22448" r="-1491" b="5381"/>
          <a:stretch/>
        </p:blipFill>
        <p:spPr>
          <a:xfrm>
            <a:off x="1" y="-65790"/>
            <a:ext cx="12496800" cy="6923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A88CA6-B98D-407C-9C60-5518FF1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4158773"/>
            <a:ext cx="12192003" cy="19440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Pre 1900 Poetry</a:t>
            </a:r>
          </a:p>
        </p:txBody>
      </p:sp>
    </p:spTree>
    <p:extLst>
      <p:ext uri="{BB962C8B-B14F-4D97-AF65-F5344CB8AC3E}">
        <p14:creationId xmlns:p14="http://schemas.microsoft.com/office/powerpoint/2010/main" val="176748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8448AE3A-74C4-4880-BA62-3422C4339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" r="-1" b="1014"/>
          <a:stretch/>
        </p:blipFill>
        <p:spPr bwMode="auto">
          <a:xfrm>
            <a:off x="321734" y="321733"/>
            <a:ext cx="3084025" cy="302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406BF-7049-4E27-8B5A-CFBE578E8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90" r="20242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4108" name="Picture 12" descr="The Life of Geoffrey Chaucer (c. 1343-1400) [Chaucer Biography]">
            <a:extLst>
              <a:ext uri="{FF2B5EF4-FFF2-40B4-BE49-F238E27FC236}">
                <a16:creationId xmlns:a16="http://schemas.microsoft.com/office/drawing/2014/main" id="{B01F3F31-B8C0-48BA-BA0C-92E0E9E89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0" r="519" b="-2"/>
          <a:stretch/>
        </p:blipFill>
        <p:spPr bwMode="auto">
          <a:xfrm>
            <a:off x="3598286" y="321733"/>
            <a:ext cx="4043250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67D91D41-CEF4-4C41-A046-E24F161A5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" r="-3" b="-3"/>
          <a:stretch/>
        </p:blipFill>
        <p:spPr bwMode="auto">
          <a:xfrm>
            <a:off x="7834063" y="321733"/>
            <a:ext cx="4036201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A2927B-5645-45A9-8CA0-8710363B37AC}"/>
              </a:ext>
            </a:extLst>
          </p:cNvPr>
          <p:cNvSpPr/>
          <p:nvPr/>
        </p:nvSpPr>
        <p:spPr>
          <a:xfrm>
            <a:off x="165100" y="165100"/>
            <a:ext cx="11861800" cy="637116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0CEA6BAF-40FD-4049-B23C-61A9798FB16E}"/>
              </a:ext>
            </a:extLst>
          </p:cNvPr>
          <p:cNvSpPr txBox="1"/>
          <p:nvPr/>
        </p:nvSpPr>
        <p:spPr>
          <a:xfrm>
            <a:off x="0" y="-36526"/>
            <a:ext cx="12204000" cy="6912000"/>
          </a:xfrm>
          <a:prstGeom prst="rect">
            <a:avLst/>
          </a:prstGeom>
          <a:solidFill>
            <a:srgbClr val="7F7F7F">
              <a:alpha val="70000"/>
            </a:srgbClr>
          </a:solidFill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Geoffrey Chaucer was the first person to write extensively in English.</a:t>
            </a:r>
          </a:p>
          <a:p>
            <a:pPr algn="ctr"/>
            <a:endParaRPr lang="en-GB" sz="4800" b="1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Modern Love" panose="04090805081005020601" pitchFamily="82" charset="0"/>
            </a:endParaRPr>
          </a:p>
          <a:p>
            <a:pPr algn="ctr"/>
            <a:r>
              <a:rPr lang="en-GB" sz="48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The Merchant’s Tale is a saucy poem about the marriage between a very old man and a very young woman. </a:t>
            </a:r>
          </a:p>
          <a:p>
            <a:pPr algn="ctr"/>
            <a:r>
              <a:rPr lang="en-GB" sz="48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Spoiler alert… it doesn’t go well</a:t>
            </a:r>
            <a:r>
              <a:rPr lang="en-GB" sz="54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4D967C-35FA-42C2-890A-3B32827F81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6900" y="5393997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5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40000"/>
                </a:schemeClr>
              </a:gs>
              <a:gs pos="100000">
                <a:schemeClr val="tx1">
                  <a:alpha val="8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B29D8-5D96-4E60-AD35-CFFE0E20F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48" t="22448" r="-1491" b="5381"/>
          <a:stretch/>
        </p:blipFill>
        <p:spPr>
          <a:xfrm>
            <a:off x="1" y="-65790"/>
            <a:ext cx="12496800" cy="6923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A88CA6-B98D-407C-9C60-5518FF1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4158773"/>
            <a:ext cx="12192003" cy="19440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Unseen Poetry</a:t>
            </a:r>
          </a:p>
        </p:txBody>
      </p:sp>
      <p:pic>
        <p:nvPicPr>
          <p:cNvPr id="5" name="Picture 4" descr="Scatter chart, qr code&#10;&#10;Description automatically generated">
            <a:extLst>
              <a:ext uri="{FF2B5EF4-FFF2-40B4-BE49-F238E27FC236}">
                <a16:creationId xmlns:a16="http://schemas.microsoft.com/office/drawing/2014/main" id="{64A8D824-ABF0-491D-B320-699BC5CF6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75" y="148781"/>
            <a:ext cx="1544400" cy="15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40000"/>
                </a:schemeClr>
              </a:gs>
              <a:gs pos="100000">
                <a:schemeClr val="tx1">
                  <a:alpha val="8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B29D8-5D96-4E60-AD35-CFFE0E20F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4648" t="22448" r="-1491" b="5381"/>
          <a:stretch/>
        </p:blipFill>
        <p:spPr>
          <a:xfrm>
            <a:off x="-3" y="0"/>
            <a:ext cx="12496800" cy="6923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A88CA6-B98D-407C-9C60-5518FF1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11788"/>
            <a:ext cx="12293607" cy="6912000"/>
          </a:xfrm>
          <a:solidFill>
            <a:srgbClr val="7F7F7F">
              <a:alpha val="38824"/>
            </a:srgbClr>
          </a:solidFill>
        </p:spPr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In an unseen poetry question, you will be asked to </a:t>
            </a:r>
            <a:r>
              <a:rPr lang="en-US" sz="6000" dirty="0" err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analyse</a:t>
            </a:r>
            <a:r>
              <a:rPr lang="en-US" sz="6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 poetry which is unfamiliar.</a:t>
            </a:r>
          </a:p>
        </p:txBody>
      </p:sp>
      <p:pic>
        <p:nvPicPr>
          <p:cNvPr id="5" name="Picture 4" descr="Scatter chart, qr code&#10;&#10;Description automatically generated">
            <a:extLst>
              <a:ext uri="{FF2B5EF4-FFF2-40B4-BE49-F238E27FC236}">
                <a16:creationId xmlns:a16="http://schemas.microsoft.com/office/drawing/2014/main" id="{64A8D824-ABF0-491D-B320-699BC5CF6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5165281"/>
            <a:ext cx="1544400" cy="15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1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992A1C-F178-43D7-AFAD-3F0E478AE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86" b="7244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3796D-EA41-4E4B-9DF5-DA7360B4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980116">
            <a:off x="1930026" y="3323530"/>
            <a:ext cx="3056419" cy="6093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200" dirty="0">
                <a:solidFill>
                  <a:srgbClr val="775222"/>
                </a:solidFill>
                <a:latin typeface="Arial Black" panose="020B0A04020102020204" pitchFamily="34" charset="0"/>
              </a:rPr>
              <a:t>LITERATURE</a:t>
            </a:r>
            <a:br>
              <a:rPr lang="en-US" sz="3200" dirty="0">
                <a:solidFill>
                  <a:srgbClr val="775222"/>
                </a:solidFill>
                <a:latin typeface="Arial Black" panose="020B0A04020102020204" pitchFamily="34" charset="0"/>
              </a:rPr>
            </a:br>
            <a:r>
              <a:rPr lang="en-US" sz="3200" dirty="0">
                <a:solidFill>
                  <a:srgbClr val="775222"/>
                </a:solidFill>
                <a:latin typeface="Arial Black" panose="020B0A04020102020204" pitchFamily="34" charset="0"/>
              </a:rPr>
              <a:t>Unit 4</a:t>
            </a:r>
          </a:p>
        </p:txBody>
      </p:sp>
    </p:spTree>
    <p:extLst>
      <p:ext uri="{BB962C8B-B14F-4D97-AF65-F5344CB8AC3E}">
        <p14:creationId xmlns:p14="http://schemas.microsoft.com/office/powerpoint/2010/main" val="409300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40000"/>
                </a:schemeClr>
              </a:gs>
              <a:gs pos="100000">
                <a:schemeClr val="tx1">
                  <a:alpha val="8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7FDF8B-013F-46F6-979A-FF6AD3F20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39700"/>
            <a:ext cx="12192000" cy="6993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A88CA6-B98D-407C-9C60-5518FF1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4158773"/>
            <a:ext cx="12192003" cy="19440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Shakespeare</a:t>
            </a:r>
          </a:p>
        </p:txBody>
      </p:sp>
    </p:spTree>
    <p:extLst>
      <p:ext uri="{BB962C8B-B14F-4D97-AF65-F5344CB8AC3E}">
        <p14:creationId xmlns:p14="http://schemas.microsoft.com/office/powerpoint/2010/main" val="138437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Hamlet | U Star Novels UK">
            <a:extLst>
              <a:ext uri="{FF2B5EF4-FFF2-40B4-BE49-F238E27FC236}">
                <a16:creationId xmlns:a16="http://schemas.microsoft.com/office/drawing/2014/main" id="{96D26FE2-AD20-419A-9CD1-3DEA0FF05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"/>
          <a:stretch/>
        </p:blipFill>
        <p:spPr bwMode="auto">
          <a:xfrm>
            <a:off x="2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William Shakespeare - Wikipedia">
            <a:extLst>
              <a:ext uri="{FF2B5EF4-FFF2-40B4-BE49-F238E27FC236}">
                <a16:creationId xmlns:a16="http://schemas.microsoft.com/office/drawing/2014/main" id="{76B40FD3-529A-4004-BD6C-546E66687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7" r="9168"/>
          <a:stretch/>
        </p:blipFill>
        <p:spPr bwMode="auto">
          <a:xfrm>
            <a:off x="4064204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4,365,722 BEST Hamlet IMAGES, STOCK PHOTOS &amp;amp; VECTORS | Adobe Stock">
            <a:extLst>
              <a:ext uri="{FF2B5EF4-FFF2-40B4-BE49-F238E27FC236}">
                <a16:creationId xmlns:a16="http://schemas.microsoft.com/office/drawing/2014/main" id="{013D903D-C692-48EC-8ECB-DD0FE177C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9" t="1" r="31729" b="-3"/>
          <a:stretch/>
        </p:blipFill>
        <p:spPr bwMode="auto">
          <a:xfrm>
            <a:off x="8128407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482EF45-5F67-4B76-A09D-56B38E39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1788"/>
            <a:ext cx="12188952" cy="6846212"/>
          </a:xfrm>
          <a:solidFill>
            <a:srgbClr val="7F7F7F">
              <a:alpha val="38824"/>
            </a:srgbClr>
          </a:solidFill>
        </p:spPr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Hamlet was written by William Shakespeare.</a:t>
            </a:r>
            <a:br>
              <a:rPr lang="en-US" sz="6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</a:br>
            <a:br>
              <a:rPr lang="en-US" sz="6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</a:br>
            <a:r>
              <a:rPr lang="en-US" sz="6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It is a play about murder, corruption and revenge.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B09F6D-668C-4926-A951-FF7DB85DB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85" y="5426361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9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0DA659-3ACE-4D36-B5EF-7D609E46B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34"/>
          <a:stretch/>
        </p:blipFill>
        <p:spPr>
          <a:xfrm>
            <a:off x="-3046" y="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25EAB-B11F-4D74-AD1A-26BEBEDE0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667" y="273413"/>
            <a:ext cx="5519483" cy="41351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Modern Love" panose="04090805081005020601" pitchFamily="82" charset="0"/>
              </a:rPr>
              <a:t>…have an interest in how events in history shape our </a:t>
            </a:r>
            <a:r>
              <a:rPr lang="en-US" sz="8000" dirty="0" err="1">
                <a:solidFill>
                  <a:schemeClr val="bg1"/>
                </a:solidFill>
                <a:latin typeface="Modern Love" panose="04090805081005020601" pitchFamily="82" charset="0"/>
              </a:rPr>
              <a:t>behaviour</a:t>
            </a:r>
            <a:r>
              <a:rPr lang="en-US" sz="8000" dirty="0">
                <a:solidFill>
                  <a:schemeClr val="bg1"/>
                </a:solidFill>
                <a:latin typeface="Modern Love" panose="04090805081005020601" pitchFamily="82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F74002B-E488-4FD1-8F8F-0EC82423D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01F52B-9CC2-49DD-AC92-37A466320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3FAF06-7489-47B0-8505-9CCF69370F5A}"/>
              </a:ext>
            </a:extLst>
          </p:cNvPr>
          <p:cNvSpPr txBox="1"/>
          <p:nvPr/>
        </p:nvSpPr>
        <p:spPr>
          <a:xfrm>
            <a:off x="2730500" y="2782570"/>
            <a:ext cx="3977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8FA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LITERATURE</a:t>
            </a:r>
          </a:p>
          <a:p>
            <a:pPr algn="ctr"/>
            <a:r>
              <a:rPr lang="en-GB" sz="4800" b="1" dirty="0">
                <a:solidFill>
                  <a:srgbClr val="F8FA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UNIT 5</a:t>
            </a:r>
          </a:p>
        </p:txBody>
      </p:sp>
    </p:spTree>
    <p:extLst>
      <p:ext uri="{BB962C8B-B14F-4D97-AF65-F5344CB8AC3E}">
        <p14:creationId xmlns:p14="http://schemas.microsoft.com/office/powerpoint/2010/main" val="35206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E750CE-F84B-4C07-916A-640F2AB81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A88CA6-B98D-407C-9C60-5518FF1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4158773"/>
            <a:ext cx="12192003" cy="194407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124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en-US" sz="13800" dirty="0">
                <a:solidFill>
                  <a:schemeClr val="bg1"/>
                </a:solidFill>
                <a:latin typeface="Modern Love" panose="04090805081005020601" pitchFamily="82" charset="0"/>
              </a:rPr>
              <a:t>Prose</a:t>
            </a:r>
            <a:br>
              <a:rPr lang="en-US" sz="138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en-US" sz="13800" dirty="0">
                <a:solidFill>
                  <a:schemeClr val="bg1"/>
                </a:solidFill>
                <a:latin typeface="Modern Love" panose="04090805081005020601" pitchFamily="82" charset="0"/>
              </a:rPr>
              <a:t>Coursework</a:t>
            </a:r>
          </a:p>
        </p:txBody>
      </p:sp>
    </p:spTree>
    <p:extLst>
      <p:ext uri="{BB962C8B-B14F-4D97-AF65-F5344CB8AC3E}">
        <p14:creationId xmlns:p14="http://schemas.microsoft.com/office/powerpoint/2010/main" val="280185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0B92BE76-EAF6-4A5A-9636-BF44C07461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AAC228-5F12-4888-8B0F-B846F91965FC}"/>
              </a:ext>
            </a:extLst>
          </p:cNvPr>
          <p:cNvGrpSpPr/>
          <p:nvPr/>
        </p:nvGrpSpPr>
        <p:grpSpPr>
          <a:xfrm>
            <a:off x="-20268" y="-44906"/>
            <a:ext cx="12339268" cy="6947812"/>
            <a:chOff x="-42060" y="-369875"/>
            <a:chExt cx="12232536" cy="81835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1195B41-AB09-4ECC-8476-E11A7A7286AC}"/>
                </a:ext>
              </a:extLst>
            </p:cNvPr>
            <p:cNvGrpSpPr/>
            <p:nvPr/>
          </p:nvGrpSpPr>
          <p:grpSpPr>
            <a:xfrm>
              <a:off x="-42060" y="-369875"/>
              <a:ext cx="12174019" cy="2833700"/>
              <a:chOff x="24753" y="-447900"/>
              <a:chExt cx="12174019" cy="2833700"/>
            </a:xfrm>
          </p:grpSpPr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F9340213-A54E-4926-986D-878B194198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6" t="-1" b="2212"/>
              <a:stretch/>
            </p:blipFill>
            <p:spPr bwMode="auto">
              <a:xfrm>
                <a:off x="5265377" y="-419950"/>
                <a:ext cx="1765628" cy="27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A2219389-1A62-4968-B0E2-38E3779079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4632" y="-409100"/>
                <a:ext cx="1740816" cy="27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E42D14C-8FC0-453D-8A0D-592F61EAAE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9867" r="20133"/>
              <a:stretch/>
            </p:blipFill>
            <p:spPr>
              <a:xfrm>
                <a:off x="10535571" y="-447900"/>
                <a:ext cx="1663201" cy="27720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D078C3C-906A-4774-B2D8-4616F954F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06253" y="-386200"/>
                <a:ext cx="1798720" cy="2772000"/>
              </a:xfrm>
              <a:prstGeom prst="rect">
                <a:avLst/>
              </a:prstGeom>
            </p:spPr>
          </p:pic>
          <p:pic>
            <p:nvPicPr>
              <p:cNvPr id="24" name="Picture 8" descr="The Color Purple by Alice Walker">
                <a:extLst>
                  <a:ext uri="{FF2B5EF4-FFF2-40B4-BE49-F238E27FC236}">
                    <a16:creationId xmlns:a16="http://schemas.microsoft.com/office/drawing/2014/main" id="{9C3A9B09-C5F7-4117-91D4-C5E6A61B94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53" y="-422150"/>
                <a:ext cx="1820766" cy="27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5E586E8-77D5-4401-A3BB-C8F4103F7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34291" y="-437700"/>
                <a:ext cx="1820213" cy="2772000"/>
              </a:xfrm>
              <a:prstGeom prst="rect">
                <a:avLst/>
              </a:prstGeom>
            </p:spPr>
          </p:pic>
          <p:pic>
            <p:nvPicPr>
              <p:cNvPr id="26" name="Picture 10" descr="The Essex Serpent: Amazon.co.uk: Sarah Perry: 9781781255445: Books">
                <a:extLst>
                  <a:ext uri="{FF2B5EF4-FFF2-40B4-BE49-F238E27FC236}">
                    <a16:creationId xmlns:a16="http://schemas.microsoft.com/office/drawing/2014/main" id="{976AA2C8-69C8-42D0-B551-797BC98252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990" y="-409100"/>
                <a:ext cx="1724157" cy="27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2FC822A-8E91-491E-9BC9-6F8A4CEAEB20}"/>
                </a:ext>
              </a:extLst>
            </p:cNvPr>
            <p:cNvGrpSpPr/>
            <p:nvPr/>
          </p:nvGrpSpPr>
          <p:grpSpPr>
            <a:xfrm>
              <a:off x="-42060" y="2335013"/>
              <a:ext cx="12155768" cy="2782200"/>
              <a:chOff x="18116" y="0"/>
              <a:chExt cx="12155768" cy="2782200"/>
            </a:xfrm>
          </p:grpSpPr>
          <p:pic>
            <p:nvPicPr>
              <p:cNvPr id="6146" name="Picture 2">
                <a:extLst>
                  <a:ext uri="{FF2B5EF4-FFF2-40B4-BE49-F238E27FC236}">
                    <a16:creationId xmlns:a16="http://schemas.microsoft.com/office/drawing/2014/main" id="{C2C3C993-75DF-4101-9EE9-660643B234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16" y="0"/>
                <a:ext cx="1740816" cy="27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0" name="Picture 6">
                <a:extLst>
                  <a:ext uri="{FF2B5EF4-FFF2-40B4-BE49-F238E27FC236}">
                    <a16:creationId xmlns:a16="http://schemas.microsoft.com/office/drawing/2014/main" id="{085E01EA-85AC-4C05-9045-6FAF6325A9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6" t="-1" b="2212"/>
              <a:stretch/>
            </p:blipFill>
            <p:spPr bwMode="auto">
              <a:xfrm>
                <a:off x="3533370" y="0"/>
                <a:ext cx="1765628" cy="27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C062D66-C1C0-4EAE-8FBF-9D2B48706A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9867" r="20133"/>
              <a:stretch/>
            </p:blipFill>
            <p:spPr>
              <a:xfrm>
                <a:off x="8699583" y="0"/>
                <a:ext cx="1663201" cy="277200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6CBEF80-4BF7-4211-93CB-F84B62B90A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34650" y="10200"/>
                <a:ext cx="1798720" cy="2772000"/>
              </a:xfrm>
              <a:prstGeom prst="rect">
                <a:avLst/>
              </a:prstGeom>
            </p:spPr>
          </p:pic>
          <p:pic>
            <p:nvPicPr>
              <p:cNvPr id="6152" name="Picture 8" descr="The Color Purple by Alice Walker">
                <a:extLst>
                  <a:ext uri="{FF2B5EF4-FFF2-40B4-BE49-F238E27FC236}">
                    <a16:creationId xmlns:a16="http://schemas.microsoft.com/office/drawing/2014/main" id="{94414BB0-2739-49C3-969C-27F727B3F8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53118" y="0"/>
                <a:ext cx="1820766" cy="27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DC7B4D5-C870-47EC-A843-F5406107F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25145" y="10200"/>
                <a:ext cx="1820213" cy="2772000"/>
              </a:xfrm>
              <a:prstGeom prst="rect">
                <a:avLst/>
              </a:prstGeom>
            </p:spPr>
          </p:pic>
          <p:pic>
            <p:nvPicPr>
              <p:cNvPr id="6154" name="Picture 10" descr="The Essex Serpent: Amazon.co.uk: Sarah Perry: 9781781255445: Books">
                <a:extLst>
                  <a:ext uri="{FF2B5EF4-FFF2-40B4-BE49-F238E27FC236}">
                    <a16:creationId xmlns:a16="http://schemas.microsoft.com/office/drawing/2014/main" id="{88DFFF2B-9C99-4FDD-AA5F-FE888F3C7C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0988" y="10200"/>
                <a:ext cx="1724157" cy="27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5622422-A47E-4593-BD70-EF70AAF68D68}"/>
                </a:ext>
              </a:extLst>
            </p:cNvPr>
            <p:cNvGrpSpPr/>
            <p:nvPr/>
          </p:nvGrpSpPr>
          <p:grpSpPr>
            <a:xfrm>
              <a:off x="-41661" y="4962850"/>
              <a:ext cx="12232137" cy="2850800"/>
              <a:chOff x="-24850" y="4972950"/>
              <a:chExt cx="12232137" cy="2850800"/>
            </a:xfrm>
          </p:grpSpPr>
          <p:pic>
            <p:nvPicPr>
              <p:cNvPr id="28" name="Picture 2">
                <a:extLst>
                  <a:ext uri="{FF2B5EF4-FFF2-40B4-BE49-F238E27FC236}">
                    <a16:creationId xmlns:a16="http://schemas.microsoft.com/office/drawing/2014/main" id="{0524882B-6CDF-4428-8FD0-72A8A3CE94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66471" y="4994750"/>
                <a:ext cx="1740816" cy="27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6">
                <a:extLst>
                  <a:ext uri="{FF2B5EF4-FFF2-40B4-BE49-F238E27FC236}">
                    <a16:creationId xmlns:a16="http://schemas.microsoft.com/office/drawing/2014/main" id="{E429D1B5-8E00-4D2C-A553-E5987382B5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6" t="-1" b="2212"/>
              <a:stretch/>
            </p:blipFill>
            <p:spPr bwMode="auto">
              <a:xfrm>
                <a:off x="1756043" y="5051750"/>
                <a:ext cx="1765628" cy="27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BE661403-0668-4CE7-8150-FBF3A9A463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9867" r="20133"/>
              <a:stretch/>
            </p:blipFill>
            <p:spPr>
              <a:xfrm>
                <a:off x="6994669" y="4972950"/>
                <a:ext cx="1663201" cy="2772000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3EF7411-698C-423D-9C9C-A075A8DE37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4850" y="5051750"/>
                <a:ext cx="1798720" cy="2772000"/>
              </a:xfrm>
              <a:prstGeom prst="rect">
                <a:avLst/>
              </a:prstGeom>
            </p:spPr>
          </p:pic>
          <p:pic>
            <p:nvPicPr>
              <p:cNvPr id="32" name="Picture 8" descr="The Color Purple by Alice Walker">
                <a:extLst>
                  <a:ext uri="{FF2B5EF4-FFF2-40B4-BE49-F238E27FC236}">
                    <a16:creationId xmlns:a16="http://schemas.microsoft.com/office/drawing/2014/main" id="{77DB3A20-F78A-4BE3-8F69-208933DF46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3787" y="5014650"/>
                <a:ext cx="1820766" cy="27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D35EBB2-B3FC-436C-9A65-36E8B03CF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70039" y="4998500"/>
                <a:ext cx="1820213" cy="2772000"/>
              </a:xfrm>
              <a:prstGeom prst="rect">
                <a:avLst/>
              </a:prstGeom>
            </p:spPr>
          </p:pic>
          <p:pic>
            <p:nvPicPr>
              <p:cNvPr id="34" name="Picture 10" descr="The Essex Serpent: Amazon.co.uk: Sarah Perry: 9781781255445: Books">
                <a:extLst>
                  <a:ext uri="{FF2B5EF4-FFF2-40B4-BE49-F238E27FC236}">
                    <a16:creationId xmlns:a16="http://schemas.microsoft.com/office/drawing/2014/main" id="{CF405F6A-36BC-4D7C-AFD8-0B98E47D8B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9216" y="4975600"/>
                <a:ext cx="1724157" cy="27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976E3908-E9AD-49F9-A475-79362EF1F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268" y="-33358"/>
            <a:ext cx="12234060" cy="6923231"/>
          </a:xfrm>
          <a:solidFill>
            <a:srgbClr val="7F7F7F">
              <a:alpha val="90000"/>
            </a:srgbClr>
          </a:solidFill>
        </p:spPr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dern Love" panose="04090805081005020601" pitchFamily="82" charset="0"/>
              </a:rPr>
              <a:t>The prose coursework gives you a chance to explore novels which interest you – pick from a range of modern and classic novels and compare how their stories affect and reflect our understanding of society.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A9944-0CCB-4FAA-9A62-33E279DDC0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150" y="5446909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2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5A9C0A-BC55-4D04-9E13-29AAC3945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20E109-E6B2-40A2-9706-0FB18C312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88" y="151598"/>
            <a:ext cx="6175911" cy="6554804"/>
          </a:xfrm>
        </p:spPr>
        <p:txBody>
          <a:bodyPr anchor="t">
            <a:noAutofit/>
          </a:bodyPr>
          <a:lstStyle/>
          <a:p>
            <a:r>
              <a:rPr lang="en-GB" sz="6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</a:rPr>
              <a:t>You’ve sold it… English Literature is the subject for me.</a:t>
            </a:r>
            <a:br>
              <a:rPr lang="en-GB" sz="6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</a:rPr>
            </a:br>
            <a:r>
              <a:rPr lang="en-GB" sz="6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</a:rPr>
              <a:t>What do I do now?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0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2F5D61-FFFF-42DA-BDA8-0FF55467D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" t="15542" r="-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20E109-E6B2-40A2-9706-0FB18C312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0699" y="152400"/>
            <a:ext cx="5156199" cy="4702515"/>
          </a:xfrm>
        </p:spPr>
        <p:txBody>
          <a:bodyPr anchor="t">
            <a:no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</a:rPr>
              <a:t>If you want to know more about English Literature, come and visit Mrs Casson or Mrs Neill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0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7ED195-CB8A-4950-AB19-F25ECB1DC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056"/>
            <a:ext cx="12188953" cy="69014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20E109-E6B2-40A2-9706-0FB18C312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1" y="152401"/>
            <a:ext cx="11353799" cy="3886200"/>
          </a:xfrm>
        </p:spPr>
        <p:txBody>
          <a:bodyPr anchor="t">
            <a:noAutofit/>
          </a:bodyPr>
          <a:lstStyle/>
          <a:p>
            <a:r>
              <a:rPr lang="en-GB" sz="4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</a:rPr>
              <a:t>Or, if you’d rather, you can email us:</a:t>
            </a:r>
            <a:br>
              <a:rPr lang="en-GB" sz="4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</a:rPr>
            </a:br>
            <a:br>
              <a:rPr lang="en-GB" sz="4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</a:rPr>
            </a:br>
            <a:r>
              <a:rPr lang="en-GB" sz="4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  <a:hlinkClick r:id="rId3"/>
              </a:rPr>
              <a:t>nneill329@c2ken.net</a:t>
            </a:r>
            <a:br>
              <a:rPr lang="en-GB" sz="4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</a:rPr>
            </a:br>
            <a:br>
              <a:rPr lang="en-GB" sz="4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</a:rPr>
            </a:br>
            <a:r>
              <a:rPr lang="en-GB" sz="4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  <a:hlinkClick r:id="rId4"/>
              </a:rPr>
              <a:t>ecasson537@c2ken.net</a:t>
            </a:r>
            <a:br>
              <a:rPr lang="en-GB" sz="4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</a:rPr>
            </a:br>
            <a:endParaRPr lang="en-GB" sz="48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51C6F3-12E3-47D4-9175-016FD59E6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50" b="5281"/>
          <a:stretch/>
        </p:blipFill>
        <p:spPr>
          <a:xfrm>
            <a:off x="-3046" y="0"/>
            <a:ext cx="12191999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0E109-E6B2-40A2-9706-0FB18C312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340" y="161595"/>
            <a:ext cx="6337653" cy="4135102"/>
          </a:xfrm>
        </p:spPr>
        <p:txBody>
          <a:bodyPr anchor="t">
            <a:noAutofit/>
          </a:bodyPr>
          <a:lstStyle/>
          <a:p>
            <a:r>
              <a:rPr lang="en-GB" sz="7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</a:rPr>
              <a:t>…consider yourself an amateur psychologist?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4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1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3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n image of overlapping identities, such as ability, race, gender identity, and sexual orientation. ">
            <a:extLst>
              <a:ext uri="{FF2B5EF4-FFF2-40B4-BE49-F238E27FC236}">
                <a16:creationId xmlns:a16="http://schemas.microsoft.com/office/drawing/2014/main" id="{60E5E213-C53A-48E5-BED6-CE1970A4F39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20E109-E6B2-40A2-9706-0FB18C312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6" y="0"/>
            <a:ext cx="12168892" cy="6858000"/>
          </a:xfrm>
          <a:custGeom>
            <a:avLst/>
            <a:gdLst>
              <a:gd name="connsiteX0" fmla="*/ 0 w 12168892"/>
              <a:gd name="connsiteY0" fmla="*/ 0 h 6858000"/>
              <a:gd name="connsiteX1" fmla="*/ 12168892 w 12168892"/>
              <a:gd name="connsiteY1" fmla="*/ 0 h 6858000"/>
              <a:gd name="connsiteX2" fmla="*/ 12168892 w 12168892"/>
              <a:gd name="connsiteY2" fmla="*/ 6858000 h 6858000"/>
              <a:gd name="connsiteX3" fmla="*/ 0 w 12168892"/>
              <a:gd name="connsiteY3" fmla="*/ 6858000 h 6858000"/>
              <a:gd name="connsiteX4" fmla="*/ 0 w 121688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8892" h="6858000" fill="none" extrusionOk="0">
                <a:moveTo>
                  <a:pt x="0" y="0"/>
                </a:moveTo>
                <a:cubicBezTo>
                  <a:pt x="5656313" y="-18102"/>
                  <a:pt x="7030484" y="94901"/>
                  <a:pt x="12168892" y="0"/>
                </a:cubicBezTo>
                <a:cubicBezTo>
                  <a:pt x="12078507" y="1453838"/>
                  <a:pt x="12245406" y="5446887"/>
                  <a:pt x="12168892" y="6858000"/>
                </a:cubicBezTo>
                <a:cubicBezTo>
                  <a:pt x="10892504" y="6945453"/>
                  <a:pt x="3356858" y="6851776"/>
                  <a:pt x="0" y="6858000"/>
                </a:cubicBezTo>
                <a:cubicBezTo>
                  <a:pt x="-142637" y="6078086"/>
                  <a:pt x="125624" y="2329981"/>
                  <a:pt x="0" y="0"/>
                </a:cubicBezTo>
                <a:close/>
              </a:path>
              <a:path w="12168892" h="6858000" stroke="0" extrusionOk="0">
                <a:moveTo>
                  <a:pt x="0" y="0"/>
                </a:moveTo>
                <a:cubicBezTo>
                  <a:pt x="1975150" y="-57658"/>
                  <a:pt x="9155817" y="62477"/>
                  <a:pt x="12168892" y="0"/>
                </a:cubicBezTo>
                <a:cubicBezTo>
                  <a:pt x="12096008" y="2550949"/>
                  <a:pt x="12122945" y="4094374"/>
                  <a:pt x="12168892" y="6858000"/>
                </a:cubicBezTo>
                <a:cubicBezTo>
                  <a:pt x="9567390" y="6917260"/>
                  <a:pt x="1265510" y="6976514"/>
                  <a:pt x="0" y="6858000"/>
                </a:cubicBezTo>
                <a:cubicBezTo>
                  <a:pt x="-79104" y="4629417"/>
                  <a:pt x="-22387" y="1322664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  <a:alpha val="76863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227738207">
                  <ask:type>
                    <ask:lineSketchCurved/>
                  </ask:type>
                </ask:lineSketchStyleProps>
              </a:ext>
            </a:extLst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ctr"/>
            <a:r>
              <a:rPr lang="en-GB" sz="7200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</a:rPr>
              <a:t>…appreciate the impact that identity and experience have on our lives, and the lives of others?</a:t>
            </a:r>
          </a:p>
        </p:txBody>
      </p:sp>
    </p:spTree>
    <p:extLst>
      <p:ext uri="{BB962C8B-B14F-4D97-AF65-F5344CB8AC3E}">
        <p14:creationId xmlns:p14="http://schemas.microsoft.com/office/powerpoint/2010/main" val="143349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89A0E1-499D-4596-95A3-7D582F653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3046" y="10"/>
            <a:ext cx="12191999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0E109-E6B2-40A2-9706-0FB18C312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2215" y="2153138"/>
            <a:ext cx="5707781" cy="2380361"/>
          </a:xfrm>
        </p:spPr>
        <p:txBody>
          <a:bodyPr anchor="t">
            <a:noAutofit/>
          </a:bodyPr>
          <a:lstStyle/>
          <a:p>
            <a:pPr algn="ctr"/>
            <a:r>
              <a:rPr lang="en-GB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</a:rPr>
              <a:t>…enjoy standing your ground to defend your opinions?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529E8-AFA3-4C39-84C3-EB21F210F08B}"/>
              </a:ext>
            </a:extLst>
          </p:cNvPr>
          <p:cNvSpPr txBox="1"/>
          <p:nvPr/>
        </p:nvSpPr>
        <p:spPr>
          <a:xfrm>
            <a:off x="2489590" y="996482"/>
            <a:ext cx="6852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Modern Love" panose="04090805081005020601" pitchFamily="82" charset="0"/>
              </a:rPr>
              <a:t>JUSTICE!</a:t>
            </a:r>
          </a:p>
        </p:txBody>
      </p:sp>
    </p:spTree>
    <p:extLst>
      <p:ext uri="{BB962C8B-B14F-4D97-AF65-F5344CB8AC3E}">
        <p14:creationId xmlns:p14="http://schemas.microsoft.com/office/powerpoint/2010/main" val="183226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riting on a book&#10;&#10;Description automatically generated with medium confidence">
            <a:extLst>
              <a:ext uri="{FF2B5EF4-FFF2-40B4-BE49-F238E27FC236}">
                <a16:creationId xmlns:a16="http://schemas.microsoft.com/office/drawing/2014/main" id="{CEEDBBEE-1807-4467-8609-F63556F3A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5" b="2185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0E109-E6B2-40A2-9706-0FB18C312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02" y="144379"/>
            <a:ext cx="11925701" cy="3178966"/>
          </a:xfrm>
        </p:spPr>
        <p:txBody>
          <a:bodyPr anchor="t">
            <a:noAutofit/>
          </a:bodyPr>
          <a:lstStyle/>
          <a:p>
            <a:pPr algn="ctr"/>
            <a:r>
              <a:rPr lang="en-GB" sz="7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" panose="04090805081005020601" pitchFamily="82" charset="0"/>
              </a:rPr>
              <a:t>Then English Literature might be the subject for you!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0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3E3423"/>
      </a:dk2>
      <a:lt2>
        <a:srgbClr val="E2E7E8"/>
      </a:lt2>
      <a:accent1>
        <a:srgbClr val="C49791"/>
      </a:accent1>
      <a:accent2>
        <a:srgbClr val="BA9E7F"/>
      </a:accent2>
      <a:accent3>
        <a:srgbClr val="A7A57F"/>
      </a:accent3>
      <a:accent4>
        <a:srgbClr val="97AB75"/>
      </a:accent4>
      <a:accent5>
        <a:srgbClr val="8CAD83"/>
      </a:accent5>
      <a:accent6>
        <a:srgbClr val="78AF82"/>
      </a:accent6>
      <a:hlink>
        <a:srgbClr val="598C92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599</Words>
  <Application>Microsoft Office PowerPoint</Application>
  <PresentationFormat>Widescreen</PresentationFormat>
  <Paragraphs>72</Paragraphs>
  <Slides>55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Arial Black</vt:lpstr>
      <vt:lpstr>Avenir Next LT Pro</vt:lpstr>
      <vt:lpstr>Calibri</vt:lpstr>
      <vt:lpstr>Cambria</vt:lpstr>
      <vt:lpstr>Modern Love</vt:lpstr>
      <vt:lpstr>AccentBoxVTI</vt:lpstr>
      <vt:lpstr>Why should I choose English Literature for A Level?</vt:lpstr>
      <vt:lpstr>Do you…</vt:lpstr>
      <vt:lpstr>…love reading?</vt:lpstr>
      <vt:lpstr>…believe in the power of words to shape our thoughts and feelings?</vt:lpstr>
      <vt:lpstr>…have an interest in how events in history shape our behaviour?</vt:lpstr>
      <vt:lpstr>…consider yourself an amateur psychologist?</vt:lpstr>
      <vt:lpstr>…appreciate the impact that identity and experience have on our lives, and the lives of others?</vt:lpstr>
      <vt:lpstr>…enjoy standing your ground to defend your opinions?</vt:lpstr>
      <vt:lpstr>Then English Literature might be the subject for you!</vt:lpstr>
      <vt:lpstr>Studying English Literature has many benefits</vt:lpstr>
      <vt:lpstr>Reading is great for your mental health…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that’s not all…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why not choose a subject that improves your health AND your career prospects?</vt:lpstr>
      <vt:lpstr>PowerPoint Presentation</vt:lpstr>
      <vt:lpstr>PowerPoint Presentation</vt:lpstr>
      <vt:lpstr>Year 13 </vt:lpstr>
      <vt:lpstr>PowerPoint Presentation</vt:lpstr>
      <vt:lpstr>Pre 1900 Prose</vt:lpstr>
      <vt:lpstr>PowerPoint Presentation</vt:lpstr>
      <vt:lpstr>Drama</vt:lpstr>
      <vt:lpstr>PowerPoint Presentation</vt:lpstr>
      <vt:lpstr>LITERATURE Unit 2</vt:lpstr>
      <vt:lpstr>Post 1900 Poetry</vt:lpstr>
      <vt:lpstr>PowerPoint Presentation</vt:lpstr>
      <vt:lpstr>PowerPoint Presentation</vt:lpstr>
      <vt:lpstr>Year 14 </vt:lpstr>
      <vt:lpstr>PowerPoint Presentation</vt:lpstr>
      <vt:lpstr>Pre 1900 Poetry</vt:lpstr>
      <vt:lpstr>PowerPoint Presentation</vt:lpstr>
      <vt:lpstr>Unseen Poetry</vt:lpstr>
      <vt:lpstr>In an unseen poetry question, you will be asked to analyse poetry which is unfamiliar.</vt:lpstr>
      <vt:lpstr>LITERATURE Unit 4</vt:lpstr>
      <vt:lpstr>Shakespeare</vt:lpstr>
      <vt:lpstr>Hamlet was written by William Shakespeare.  It is a play about murder, corruption and revenge.</vt:lpstr>
      <vt:lpstr>PowerPoint Presentation</vt:lpstr>
      <vt:lpstr> Prose Coursework</vt:lpstr>
      <vt:lpstr>The prose coursework gives you a chance to explore novels which interest you – pick from a range of modern and classic novels and compare how their stories affect and reflect our understanding of society. </vt:lpstr>
      <vt:lpstr>You’ve sold it… English Literature is the subject for me. What do I do now?</vt:lpstr>
      <vt:lpstr>If you want to know more about English Literature, come and visit Mrs Casson or Mrs Neill</vt:lpstr>
      <vt:lpstr>Or, if you’d rather, you can email us:  nneill329@c2ken.net  ecasson537@c2ken.net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should I choose English Literature for A Level?</dc:title>
  <dc:creator>N NEILL</dc:creator>
  <cp:lastModifiedBy>N NEILL</cp:lastModifiedBy>
  <cp:revision>1</cp:revision>
  <dcterms:created xsi:type="dcterms:W3CDTF">2022-01-29T17:38:50Z</dcterms:created>
  <dcterms:modified xsi:type="dcterms:W3CDTF">2022-01-30T18:28:48Z</dcterms:modified>
</cp:coreProperties>
</file>