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A4DD76-878F-DEAB-44A7-745CB439D329}" v="2" dt="2022-01-25T11:34:29.404"/>
    <p1510:client id="{6F5E5D5F-171B-049F-207E-E31A240BAB52}" v="1" dt="2022-01-24T14:28:30.291"/>
    <p1510:client id="{82E1CA3F-42CE-41C6-8870-D71690287776}" v="692" dt="2022-01-24T10:35:17.0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51" d="100"/>
          <a:sy n="51" d="100"/>
        </p:scale>
        <p:origin x="46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51CF14-94E3-4110-9E02-BAD6F6C6B0FD}" type="doc">
      <dgm:prSet loTypeId="urn:microsoft.com/office/officeart/2016/7/layout/HorizontalActionList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D50C92F6-724D-4F6B-9EBF-E97D05054BE4}">
      <dgm:prSet/>
      <dgm:spPr/>
      <dgm:t>
        <a:bodyPr/>
        <a:lstStyle/>
        <a:p>
          <a:r>
            <a:rPr lang="en-US" dirty="0"/>
            <a:t>Develop</a:t>
          </a:r>
        </a:p>
      </dgm:t>
    </dgm:pt>
    <dgm:pt modelId="{1EEF7D65-7205-4AB8-923E-10C75B8A2332}" type="parTrans" cxnId="{EFA94225-4CC7-4AEE-BC87-5E7B458DDCF2}">
      <dgm:prSet/>
      <dgm:spPr/>
      <dgm:t>
        <a:bodyPr/>
        <a:lstStyle/>
        <a:p>
          <a:endParaRPr lang="en-US"/>
        </a:p>
      </dgm:t>
    </dgm:pt>
    <dgm:pt modelId="{E23D3A34-B0FB-4666-9CFE-6D9C73C1E312}" type="sibTrans" cxnId="{EFA94225-4CC7-4AEE-BC87-5E7B458DDCF2}">
      <dgm:prSet/>
      <dgm:spPr/>
      <dgm:t>
        <a:bodyPr/>
        <a:lstStyle/>
        <a:p>
          <a:endParaRPr lang="en-US"/>
        </a:p>
      </dgm:t>
    </dgm:pt>
    <dgm:pt modelId="{46F5BABA-EB76-4937-8B40-38B21CE75E82}">
      <dgm:prSet/>
      <dgm:spPr/>
      <dgm:t>
        <a:bodyPr/>
        <a:lstStyle/>
        <a:p>
          <a:r>
            <a:rPr lang="en-US" dirty="0"/>
            <a:t>Develop their own personal growth and engagement in, and through, learning </a:t>
          </a:r>
        </a:p>
      </dgm:t>
    </dgm:pt>
    <dgm:pt modelId="{81C809BD-D103-455C-9ABD-07B60C7A48E9}" type="parTrans" cxnId="{CF42682A-C2DC-44FA-B2DB-A5B43AB2FC05}">
      <dgm:prSet/>
      <dgm:spPr/>
      <dgm:t>
        <a:bodyPr/>
        <a:lstStyle/>
        <a:p>
          <a:endParaRPr lang="en-US"/>
        </a:p>
      </dgm:t>
    </dgm:pt>
    <dgm:pt modelId="{5A654D8C-F0AD-4D15-80D5-28436B150274}" type="sibTrans" cxnId="{CF42682A-C2DC-44FA-B2DB-A5B43AB2FC05}">
      <dgm:prSet/>
      <dgm:spPr/>
      <dgm:t>
        <a:bodyPr/>
        <a:lstStyle/>
        <a:p>
          <a:endParaRPr lang="en-US"/>
        </a:p>
      </dgm:t>
    </dgm:pt>
    <dgm:pt modelId="{8EAA3E54-CA76-485C-A489-65199727742D}">
      <dgm:prSet/>
      <dgm:spPr/>
      <dgm:t>
        <a:bodyPr/>
        <a:lstStyle/>
        <a:p>
          <a:r>
            <a:rPr lang="en-US" dirty="0"/>
            <a:t>Engage in</a:t>
          </a:r>
        </a:p>
      </dgm:t>
    </dgm:pt>
    <dgm:pt modelId="{A68D10ED-5DFF-48F5-A4BE-71FF34C4619E}" type="parTrans" cxnId="{96C31CF2-AEED-4964-A1C2-940966D6B5AA}">
      <dgm:prSet/>
      <dgm:spPr/>
      <dgm:t>
        <a:bodyPr/>
        <a:lstStyle/>
        <a:p>
          <a:endParaRPr lang="en-US"/>
        </a:p>
      </dgm:t>
    </dgm:pt>
    <dgm:pt modelId="{601C5521-7E53-4996-912D-E47641B0F8AC}" type="sibTrans" cxnId="{96C31CF2-AEED-4964-A1C2-940966D6B5AA}">
      <dgm:prSet/>
      <dgm:spPr/>
      <dgm:t>
        <a:bodyPr/>
        <a:lstStyle/>
        <a:p>
          <a:endParaRPr lang="en-US"/>
        </a:p>
      </dgm:t>
    </dgm:pt>
    <dgm:pt modelId="{333864BF-CA7A-432D-890A-919D204537DA}">
      <dgm:prSet/>
      <dgm:spPr/>
      <dgm:t>
        <a:bodyPr/>
        <a:lstStyle/>
        <a:p>
          <a:r>
            <a:rPr lang="en-US" dirty="0"/>
            <a:t>Engage in learning that is relevant to them and support their development of personal skills and attributes that are essential for working life and employment.</a:t>
          </a:r>
        </a:p>
      </dgm:t>
    </dgm:pt>
    <dgm:pt modelId="{16B4A373-0EA8-4E34-B221-A78268987766}" type="parTrans" cxnId="{35213BCF-2F43-4F55-A6D1-374DC9E52FB5}">
      <dgm:prSet/>
      <dgm:spPr/>
      <dgm:t>
        <a:bodyPr/>
        <a:lstStyle/>
        <a:p>
          <a:endParaRPr lang="en-US"/>
        </a:p>
      </dgm:t>
    </dgm:pt>
    <dgm:pt modelId="{E08BC111-E466-4FFA-95FE-89DF1B08E736}" type="sibTrans" cxnId="{35213BCF-2F43-4F55-A6D1-374DC9E52FB5}">
      <dgm:prSet/>
      <dgm:spPr/>
      <dgm:t>
        <a:bodyPr/>
        <a:lstStyle/>
        <a:p>
          <a:endParaRPr lang="en-US"/>
        </a:p>
      </dgm:t>
    </dgm:pt>
    <dgm:pt modelId="{98240344-C709-4198-AA8E-A16015564968}">
      <dgm:prSet/>
      <dgm:spPr/>
      <dgm:t>
        <a:bodyPr/>
        <a:lstStyle/>
        <a:p>
          <a:r>
            <a:rPr lang="en-US" dirty="0"/>
            <a:t>Prepare</a:t>
          </a:r>
        </a:p>
      </dgm:t>
    </dgm:pt>
    <dgm:pt modelId="{C5ACCE88-0F23-4B85-8B97-404106D2E202}" type="parTrans" cxnId="{B9C00BE9-DD3E-427D-BE4A-44AA5B228909}">
      <dgm:prSet/>
      <dgm:spPr/>
      <dgm:t>
        <a:bodyPr/>
        <a:lstStyle/>
        <a:p>
          <a:endParaRPr lang="en-US"/>
        </a:p>
      </dgm:t>
    </dgm:pt>
    <dgm:pt modelId="{C8C205DC-5BCF-43C7-96B9-9383DFA9AD77}" type="sibTrans" cxnId="{B9C00BE9-DD3E-427D-BE4A-44AA5B228909}">
      <dgm:prSet/>
      <dgm:spPr/>
      <dgm:t>
        <a:bodyPr/>
        <a:lstStyle/>
        <a:p>
          <a:endParaRPr lang="en-US"/>
        </a:p>
      </dgm:t>
    </dgm:pt>
    <dgm:pt modelId="{4B5FCEFB-BD08-448E-8605-622BC788E045}">
      <dgm:prSet/>
      <dgm:spPr/>
      <dgm:t>
        <a:bodyPr/>
        <a:lstStyle/>
        <a:p>
          <a:r>
            <a:rPr lang="en-US" dirty="0"/>
            <a:t>Prepare themselves for progression into further education </a:t>
          </a:r>
          <a:r>
            <a:rPr lang="en-US" dirty="0" err="1"/>
            <a:t>programmes</a:t>
          </a:r>
          <a:r>
            <a:rPr lang="en-US" dirty="0"/>
            <a:t>, apprenticeships or other work based learning.</a:t>
          </a:r>
        </a:p>
      </dgm:t>
    </dgm:pt>
    <dgm:pt modelId="{1DCFF4E5-16C3-4E8F-98CF-AC0940C9880B}" type="parTrans" cxnId="{A10BBB6F-A7C9-4DC4-8C61-D1C9DB9C1398}">
      <dgm:prSet/>
      <dgm:spPr/>
      <dgm:t>
        <a:bodyPr/>
        <a:lstStyle/>
        <a:p>
          <a:endParaRPr lang="en-US"/>
        </a:p>
      </dgm:t>
    </dgm:pt>
    <dgm:pt modelId="{6CB764FC-4EDD-454A-8573-EF0985A4EEC9}" type="sibTrans" cxnId="{A10BBB6F-A7C9-4DC4-8C61-D1C9DB9C1398}">
      <dgm:prSet/>
      <dgm:spPr/>
      <dgm:t>
        <a:bodyPr/>
        <a:lstStyle/>
        <a:p>
          <a:endParaRPr lang="en-US"/>
        </a:p>
      </dgm:t>
    </dgm:pt>
    <dgm:pt modelId="{5D1FDB96-41E8-49EB-B07F-A5323B8DA038}">
      <dgm:prSet phldr="0"/>
      <dgm:spPr/>
      <dgm:t>
        <a:bodyPr/>
        <a:lstStyle/>
        <a:p>
          <a:r>
            <a:rPr lang="en-US" dirty="0">
              <a:latin typeface="Calibri Light" panose="020F0302020204030204"/>
            </a:rPr>
            <a:t>Progress</a:t>
          </a:r>
          <a:endParaRPr lang="en-US" dirty="0"/>
        </a:p>
      </dgm:t>
    </dgm:pt>
    <dgm:pt modelId="{90375E22-036E-47B7-90FF-4E3D1DC6D540}" type="parTrans" cxnId="{F845B859-F20C-4713-A438-C2B84F6FEE53}">
      <dgm:prSet/>
      <dgm:spPr/>
      <dgm:t>
        <a:bodyPr/>
        <a:lstStyle/>
        <a:p>
          <a:endParaRPr lang="en-US"/>
        </a:p>
      </dgm:t>
    </dgm:pt>
    <dgm:pt modelId="{D2FA8821-5DC0-4E43-AAF0-0BDEDF902A5A}" type="sibTrans" cxnId="{F845B859-F20C-4713-A438-C2B84F6FEE53}">
      <dgm:prSet/>
      <dgm:spPr/>
      <dgm:t>
        <a:bodyPr/>
        <a:lstStyle/>
        <a:p>
          <a:endParaRPr lang="en-US"/>
        </a:p>
      </dgm:t>
    </dgm:pt>
    <dgm:pt modelId="{AE5EBA88-E51D-4C5D-B916-823FA40BC964}">
      <dgm:prSet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Progress their</a:t>
          </a:r>
          <a:r>
            <a:rPr lang="en-US" dirty="0"/>
            <a:t> English and mathematics skills.</a:t>
          </a:r>
        </a:p>
      </dgm:t>
    </dgm:pt>
    <dgm:pt modelId="{C6FC74D1-74C8-4A03-AE34-7079BC7C98FF}" type="parTrans" cxnId="{B6659809-0C01-48A8-93C4-0061C6260008}">
      <dgm:prSet/>
      <dgm:spPr/>
      <dgm:t>
        <a:bodyPr/>
        <a:lstStyle/>
        <a:p>
          <a:endParaRPr lang="en-US"/>
        </a:p>
      </dgm:t>
    </dgm:pt>
    <dgm:pt modelId="{58805E23-B8B3-4E30-89FD-B43E8A116CB9}" type="sibTrans" cxnId="{B6659809-0C01-48A8-93C4-0061C6260008}">
      <dgm:prSet/>
      <dgm:spPr/>
      <dgm:t>
        <a:bodyPr/>
        <a:lstStyle/>
        <a:p>
          <a:endParaRPr lang="en-US"/>
        </a:p>
      </dgm:t>
    </dgm:pt>
    <dgm:pt modelId="{373C3CAB-B034-440D-B58F-240E89F38409}">
      <dgm:prSet/>
      <dgm:spPr/>
      <dgm:t>
        <a:bodyPr/>
        <a:lstStyle/>
        <a:p>
          <a:pPr rtl="0"/>
          <a:r>
            <a:rPr lang="en-US" dirty="0"/>
            <a:t>Take</a:t>
          </a:r>
          <a:r>
            <a:rPr lang="en-US" dirty="0">
              <a:latin typeface="Calibri Light" panose="020F0302020204030204"/>
            </a:rPr>
            <a:t> part</a:t>
          </a:r>
          <a:endParaRPr lang="en-US" dirty="0"/>
        </a:p>
      </dgm:t>
    </dgm:pt>
    <dgm:pt modelId="{16C62A6A-525D-4E37-8326-822BBB209F5F}" type="parTrans" cxnId="{295E9520-AE64-4426-84B7-B48E96EA3905}">
      <dgm:prSet/>
      <dgm:spPr/>
      <dgm:t>
        <a:bodyPr/>
        <a:lstStyle/>
        <a:p>
          <a:endParaRPr lang="en-US"/>
        </a:p>
      </dgm:t>
    </dgm:pt>
    <dgm:pt modelId="{9CE8E360-060A-402C-A4EB-E1B5865DF8D8}" type="sibTrans" cxnId="{295E9520-AE64-4426-84B7-B48E96EA3905}">
      <dgm:prSet/>
      <dgm:spPr/>
      <dgm:t>
        <a:bodyPr/>
        <a:lstStyle/>
        <a:p>
          <a:endParaRPr lang="en-US"/>
        </a:p>
      </dgm:t>
    </dgm:pt>
    <dgm:pt modelId="{9B4AE609-9CEF-47EF-8C55-E9E47C561E14}">
      <dgm:prSet/>
      <dgm:spPr/>
      <dgm:t>
        <a:bodyPr/>
        <a:lstStyle/>
        <a:p>
          <a:r>
            <a:rPr lang="en-US" dirty="0"/>
            <a:t>Take part in hands on work experience </a:t>
          </a:r>
        </a:p>
      </dgm:t>
    </dgm:pt>
    <dgm:pt modelId="{64CAF4CF-7572-464F-809B-4A16231BE9C1}" type="parTrans" cxnId="{9AA2005E-31D2-497D-A409-A2F210104F63}">
      <dgm:prSet/>
      <dgm:spPr/>
      <dgm:t>
        <a:bodyPr/>
        <a:lstStyle/>
        <a:p>
          <a:endParaRPr lang="en-US"/>
        </a:p>
      </dgm:t>
    </dgm:pt>
    <dgm:pt modelId="{4BA9CA0B-F916-42EC-9ECF-13D0737098B8}" type="sibTrans" cxnId="{9AA2005E-31D2-497D-A409-A2F210104F63}">
      <dgm:prSet/>
      <dgm:spPr/>
      <dgm:t>
        <a:bodyPr/>
        <a:lstStyle/>
        <a:p>
          <a:endParaRPr lang="en-US"/>
        </a:p>
      </dgm:t>
    </dgm:pt>
    <dgm:pt modelId="{BFB9B751-28FA-4122-B0EB-A8999DE37278}" type="pres">
      <dgm:prSet presAssocID="{8F51CF14-94E3-4110-9E02-BAD6F6C6B0F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FE20CAA-F13C-4291-A619-5FCF99AF6533}" type="pres">
      <dgm:prSet presAssocID="{D50C92F6-724D-4F6B-9EBF-E97D05054BE4}" presName="composite" presStyleCnt="0"/>
      <dgm:spPr/>
    </dgm:pt>
    <dgm:pt modelId="{E51F97E1-1CB3-4C78-A9F6-9AD6F4B84255}" type="pres">
      <dgm:prSet presAssocID="{D50C92F6-724D-4F6B-9EBF-E97D05054BE4}" presName="parTx" presStyleLbl="alignNode1" presStyleIdx="0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D41BB67-45CF-43F3-AA56-699928FFE38A}" type="pres">
      <dgm:prSet presAssocID="{D50C92F6-724D-4F6B-9EBF-E97D05054BE4}" presName="desTx" presStyleLbl="alignAccFollowNode1" presStyleIdx="0" presStyleCnt="5">
        <dgm:presLayoutVars/>
      </dgm:prSet>
      <dgm:spPr/>
      <dgm:t>
        <a:bodyPr/>
        <a:lstStyle/>
        <a:p>
          <a:endParaRPr lang="en-US"/>
        </a:p>
      </dgm:t>
    </dgm:pt>
    <dgm:pt modelId="{DE87D6AC-4450-44FB-A257-57CC372FBA12}" type="pres">
      <dgm:prSet presAssocID="{E23D3A34-B0FB-4666-9CFE-6D9C73C1E312}" presName="space" presStyleCnt="0"/>
      <dgm:spPr/>
    </dgm:pt>
    <dgm:pt modelId="{21BFF2D6-B194-47BD-B873-23AB9115F140}" type="pres">
      <dgm:prSet presAssocID="{8EAA3E54-CA76-485C-A489-65199727742D}" presName="composite" presStyleCnt="0"/>
      <dgm:spPr/>
    </dgm:pt>
    <dgm:pt modelId="{6533DF93-6ACF-4DDB-A506-C377EB030BD8}" type="pres">
      <dgm:prSet presAssocID="{8EAA3E54-CA76-485C-A489-65199727742D}" presName="parTx" presStyleLbl="alignNode1" presStyleIdx="1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1EB7CF97-E7A7-4CC1-98D9-A299553A3D9E}" type="pres">
      <dgm:prSet presAssocID="{8EAA3E54-CA76-485C-A489-65199727742D}" presName="desTx" presStyleLbl="alignAccFollowNode1" presStyleIdx="1" presStyleCnt="5">
        <dgm:presLayoutVars/>
      </dgm:prSet>
      <dgm:spPr/>
      <dgm:t>
        <a:bodyPr/>
        <a:lstStyle/>
        <a:p>
          <a:endParaRPr lang="en-US"/>
        </a:p>
      </dgm:t>
    </dgm:pt>
    <dgm:pt modelId="{5A814EA9-0B4E-4B45-8835-557CCACA7425}" type="pres">
      <dgm:prSet presAssocID="{601C5521-7E53-4996-912D-E47641B0F8AC}" presName="space" presStyleCnt="0"/>
      <dgm:spPr/>
    </dgm:pt>
    <dgm:pt modelId="{0A831D61-C6A0-43E7-ABEE-521A05EA5448}" type="pres">
      <dgm:prSet presAssocID="{98240344-C709-4198-AA8E-A16015564968}" presName="composite" presStyleCnt="0"/>
      <dgm:spPr/>
    </dgm:pt>
    <dgm:pt modelId="{0C3B9FD5-86B5-4E52-A81E-DC7814990EE3}" type="pres">
      <dgm:prSet presAssocID="{98240344-C709-4198-AA8E-A16015564968}" presName="parTx" presStyleLbl="alignNode1" presStyleIdx="2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9E32F2E4-96C3-4040-854B-E5E34B206D25}" type="pres">
      <dgm:prSet presAssocID="{98240344-C709-4198-AA8E-A16015564968}" presName="desTx" presStyleLbl="alignAccFollowNode1" presStyleIdx="2" presStyleCnt="5">
        <dgm:presLayoutVars/>
      </dgm:prSet>
      <dgm:spPr/>
      <dgm:t>
        <a:bodyPr/>
        <a:lstStyle/>
        <a:p>
          <a:endParaRPr lang="en-US"/>
        </a:p>
      </dgm:t>
    </dgm:pt>
    <dgm:pt modelId="{1A2F75F9-5F8A-420D-8EFF-0F2F201AF607}" type="pres">
      <dgm:prSet presAssocID="{C8C205DC-5BCF-43C7-96B9-9383DFA9AD77}" presName="space" presStyleCnt="0"/>
      <dgm:spPr/>
    </dgm:pt>
    <dgm:pt modelId="{59EFC50B-4791-4A18-84E4-E69935D92563}" type="pres">
      <dgm:prSet presAssocID="{5D1FDB96-41E8-49EB-B07F-A5323B8DA038}" presName="composite" presStyleCnt="0"/>
      <dgm:spPr/>
    </dgm:pt>
    <dgm:pt modelId="{230FC864-C5C2-478F-B983-1AB48EDCD2CF}" type="pres">
      <dgm:prSet presAssocID="{5D1FDB96-41E8-49EB-B07F-A5323B8DA038}" presName="parTx" presStyleLbl="alignNode1" presStyleIdx="3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37E993B-B4EF-4206-B175-430687FE73E0}" type="pres">
      <dgm:prSet presAssocID="{5D1FDB96-41E8-49EB-B07F-A5323B8DA038}" presName="desTx" presStyleLbl="alignAccFollowNode1" presStyleIdx="3" presStyleCnt="5">
        <dgm:presLayoutVars/>
      </dgm:prSet>
      <dgm:spPr/>
      <dgm:t>
        <a:bodyPr/>
        <a:lstStyle/>
        <a:p>
          <a:endParaRPr lang="en-US"/>
        </a:p>
      </dgm:t>
    </dgm:pt>
    <dgm:pt modelId="{DE7FCDAA-88B2-40BC-900B-2819B68CED09}" type="pres">
      <dgm:prSet presAssocID="{D2FA8821-5DC0-4E43-AAF0-0BDEDF902A5A}" presName="space" presStyleCnt="0"/>
      <dgm:spPr/>
    </dgm:pt>
    <dgm:pt modelId="{B678BDC5-65F9-4813-BF87-70D89BA0E419}" type="pres">
      <dgm:prSet presAssocID="{373C3CAB-B034-440D-B58F-240E89F38409}" presName="composite" presStyleCnt="0"/>
      <dgm:spPr/>
    </dgm:pt>
    <dgm:pt modelId="{70DC7F5D-8B60-4B7F-AE9E-5B25ADEC1770}" type="pres">
      <dgm:prSet presAssocID="{373C3CAB-B034-440D-B58F-240E89F38409}" presName="parTx" presStyleLbl="alignNode1" presStyleIdx="4" presStyleCnt="5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EC12789-0A14-4110-9524-C7EB761EA3B6}" type="pres">
      <dgm:prSet presAssocID="{373C3CAB-B034-440D-B58F-240E89F38409}" presName="desTx" presStyleLbl="alignAccFollowNode1" presStyleIdx="4" presStyleCnt="5">
        <dgm:presLayoutVars/>
      </dgm:prSet>
      <dgm:spPr/>
      <dgm:t>
        <a:bodyPr/>
        <a:lstStyle/>
        <a:p>
          <a:endParaRPr lang="en-US"/>
        </a:p>
      </dgm:t>
    </dgm:pt>
  </dgm:ptLst>
  <dgm:cxnLst>
    <dgm:cxn modelId="{EFA94225-4CC7-4AEE-BC87-5E7B458DDCF2}" srcId="{8F51CF14-94E3-4110-9E02-BAD6F6C6B0FD}" destId="{D50C92F6-724D-4F6B-9EBF-E97D05054BE4}" srcOrd="0" destOrd="0" parTransId="{1EEF7D65-7205-4AB8-923E-10C75B8A2332}" sibTransId="{E23D3A34-B0FB-4666-9CFE-6D9C73C1E312}"/>
    <dgm:cxn modelId="{817FBD83-C408-4302-9078-AA73B437CACA}" type="presOf" srcId="{8F51CF14-94E3-4110-9E02-BAD6F6C6B0FD}" destId="{BFB9B751-28FA-4122-B0EB-A8999DE37278}" srcOrd="0" destOrd="0" presId="urn:microsoft.com/office/officeart/2016/7/layout/HorizontalActionList"/>
    <dgm:cxn modelId="{711F8365-AE47-448B-8330-3889B7BFBA18}" type="presOf" srcId="{AE5EBA88-E51D-4C5D-B916-823FA40BC964}" destId="{037E993B-B4EF-4206-B175-430687FE73E0}" srcOrd="0" destOrd="0" presId="urn:microsoft.com/office/officeart/2016/7/layout/HorizontalActionList"/>
    <dgm:cxn modelId="{9E9737DA-D21B-4661-9C86-7FD874FF1A20}" type="presOf" srcId="{98240344-C709-4198-AA8E-A16015564968}" destId="{0C3B9FD5-86B5-4E52-A81E-DC7814990EE3}" srcOrd="0" destOrd="0" presId="urn:microsoft.com/office/officeart/2016/7/layout/HorizontalActionList"/>
    <dgm:cxn modelId="{6A3AC448-5249-4FDB-B479-FAD4BD610FC1}" type="presOf" srcId="{8EAA3E54-CA76-485C-A489-65199727742D}" destId="{6533DF93-6ACF-4DDB-A506-C377EB030BD8}" srcOrd="0" destOrd="0" presId="urn:microsoft.com/office/officeart/2016/7/layout/HorizontalActionList"/>
    <dgm:cxn modelId="{35213BCF-2F43-4F55-A6D1-374DC9E52FB5}" srcId="{8EAA3E54-CA76-485C-A489-65199727742D}" destId="{333864BF-CA7A-432D-890A-919D204537DA}" srcOrd="0" destOrd="0" parTransId="{16B4A373-0EA8-4E34-B221-A78268987766}" sibTransId="{E08BC111-E466-4FFA-95FE-89DF1B08E736}"/>
    <dgm:cxn modelId="{B9C00BE9-DD3E-427D-BE4A-44AA5B228909}" srcId="{8F51CF14-94E3-4110-9E02-BAD6F6C6B0FD}" destId="{98240344-C709-4198-AA8E-A16015564968}" srcOrd="2" destOrd="0" parTransId="{C5ACCE88-0F23-4B85-8B97-404106D2E202}" sibTransId="{C8C205DC-5BCF-43C7-96B9-9383DFA9AD77}"/>
    <dgm:cxn modelId="{914A8241-B4D3-47C0-BFF1-392DFEF4B535}" type="presOf" srcId="{333864BF-CA7A-432D-890A-919D204537DA}" destId="{1EB7CF97-E7A7-4CC1-98D9-A299553A3D9E}" srcOrd="0" destOrd="0" presId="urn:microsoft.com/office/officeart/2016/7/layout/HorizontalActionList"/>
    <dgm:cxn modelId="{E6BBE5EB-9C1F-4277-AEB7-13FCAC14E849}" type="presOf" srcId="{9B4AE609-9CEF-47EF-8C55-E9E47C561E14}" destId="{0EC12789-0A14-4110-9524-C7EB761EA3B6}" srcOrd="0" destOrd="0" presId="urn:microsoft.com/office/officeart/2016/7/layout/HorizontalActionList"/>
    <dgm:cxn modelId="{40137732-E22E-4AAC-9E32-B74CC3F71698}" type="presOf" srcId="{D50C92F6-724D-4F6B-9EBF-E97D05054BE4}" destId="{E51F97E1-1CB3-4C78-A9F6-9AD6F4B84255}" srcOrd="0" destOrd="0" presId="urn:microsoft.com/office/officeart/2016/7/layout/HorizontalActionList"/>
    <dgm:cxn modelId="{96C31CF2-AEED-4964-A1C2-940966D6B5AA}" srcId="{8F51CF14-94E3-4110-9E02-BAD6F6C6B0FD}" destId="{8EAA3E54-CA76-485C-A489-65199727742D}" srcOrd="1" destOrd="0" parTransId="{A68D10ED-5DFF-48F5-A4BE-71FF34C4619E}" sibTransId="{601C5521-7E53-4996-912D-E47641B0F8AC}"/>
    <dgm:cxn modelId="{61369FAD-37CB-4D68-8496-4F6E0B181516}" type="presOf" srcId="{4B5FCEFB-BD08-448E-8605-622BC788E045}" destId="{9E32F2E4-96C3-4040-854B-E5E34B206D25}" srcOrd="0" destOrd="0" presId="urn:microsoft.com/office/officeart/2016/7/layout/HorizontalActionList"/>
    <dgm:cxn modelId="{9AA2005E-31D2-497D-A409-A2F210104F63}" srcId="{373C3CAB-B034-440D-B58F-240E89F38409}" destId="{9B4AE609-9CEF-47EF-8C55-E9E47C561E14}" srcOrd="0" destOrd="0" parTransId="{64CAF4CF-7572-464F-809B-4A16231BE9C1}" sibTransId="{4BA9CA0B-F916-42EC-9ECF-13D0737098B8}"/>
    <dgm:cxn modelId="{4558CF28-D4D9-4CD3-866F-F2E05E9E25EF}" type="presOf" srcId="{373C3CAB-B034-440D-B58F-240E89F38409}" destId="{70DC7F5D-8B60-4B7F-AE9E-5B25ADEC1770}" srcOrd="0" destOrd="0" presId="urn:microsoft.com/office/officeart/2016/7/layout/HorizontalActionList"/>
    <dgm:cxn modelId="{B6659809-0C01-48A8-93C4-0061C6260008}" srcId="{5D1FDB96-41E8-49EB-B07F-A5323B8DA038}" destId="{AE5EBA88-E51D-4C5D-B916-823FA40BC964}" srcOrd="0" destOrd="0" parTransId="{C6FC74D1-74C8-4A03-AE34-7079BC7C98FF}" sibTransId="{58805E23-B8B3-4E30-89FD-B43E8A116CB9}"/>
    <dgm:cxn modelId="{B185150B-7F32-4662-8726-5917FE239CC7}" type="presOf" srcId="{5D1FDB96-41E8-49EB-B07F-A5323B8DA038}" destId="{230FC864-C5C2-478F-B983-1AB48EDCD2CF}" srcOrd="0" destOrd="0" presId="urn:microsoft.com/office/officeart/2016/7/layout/HorizontalActionList"/>
    <dgm:cxn modelId="{CF42682A-C2DC-44FA-B2DB-A5B43AB2FC05}" srcId="{D50C92F6-724D-4F6B-9EBF-E97D05054BE4}" destId="{46F5BABA-EB76-4937-8B40-38B21CE75E82}" srcOrd="0" destOrd="0" parTransId="{81C809BD-D103-455C-9ABD-07B60C7A48E9}" sibTransId="{5A654D8C-F0AD-4D15-80D5-28436B150274}"/>
    <dgm:cxn modelId="{F845B859-F20C-4713-A438-C2B84F6FEE53}" srcId="{8F51CF14-94E3-4110-9E02-BAD6F6C6B0FD}" destId="{5D1FDB96-41E8-49EB-B07F-A5323B8DA038}" srcOrd="3" destOrd="0" parTransId="{90375E22-036E-47B7-90FF-4E3D1DC6D540}" sibTransId="{D2FA8821-5DC0-4E43-AAF0-0BDEDF902A5A}"/>
    <dgm:cxn modelId="{E7C64821-13EB-4837-A772-C170FC8A4605}" type="presOf" srcId="{46F5BABA-EB76-4937-8B40-38B21CE75E82}" destId="{0D41BB67-45CF-43F3-AA56-699928FFE38A}" srcOrd="0" destOrd="0" presId="urn:microsoft.com/office/officeart/2016/7/layout/HorizontalActionList"/>
    <dgm:cxn modelId="{295E9520-AE64-4426-84B7-B48E96EA3905}" srcId="{8F51CF14-94E3-4110-9E02-BAD6F6C6B0FD}" destId="{373C3CAB-B034-440D-B58F-240E89F38409}" srcOrd="4" destOrd="0" parTransId="{16C62A6A-525D-4E37-8326-822BBB209F5F}" sibTransId="{9CE8E360-060A-402C-A4EB-E1B5865DF8D8}"/>
    <dgm:cxn modelId="{A10BBB6F-A7C9-4DC4-8C61-D1C9DB9C1398}" srcId="{98240344-C709-4198-AA8E-A16015564968}" destId="{4B5FCEFB-BD08-448E-8605-622BC788E045}" srcOrd="0" destOrd="0" parTransId="{1DCFF4E5-16C3-4E8F-98CF-AC0940C9880B}" sibTransId="{6CB764FC-4EDD-454A-8573-EF0985A4EEC9}"/>
    <dgm:cxn modelId="{FA2F5911-AE6D-451C-8E3C-06398D62439D}" type="presParOf" srcId="{BFB9B751-28FA-4122-B0EB-A8999DE37278}" destId="{9FE20CAA-F13C-4291-A619-5FCF99AF6533}" srcOrd="0" destOrd="0" presId="urn:microsoft.com/office/officeart/2016/7/layout/HorizontalActionList"/>
    <dgm:cxn modelId="{360601B6-1A89-45B7-8516-E5656DDA3136}" type="presParOf" srcId="{9FE20CAA-F13C-4291-A619-5FCF99AF6533}" destId="{E51F97E1-1CB3-4C78-A9F6-9AD6F4B84255}" srcOrd="0" destOrd="0" presId="urn:microsoft.com/office/officeart/2016/7/layout/HorizontalActionList"/>
    <dgm:cxn modelId="{BF1B421E-6F7D-4A78-B15E-96BD9C3E6C60}" type="presParOf" srcId="{9FE20CAA-F13C-4291-A619-5FCF99AF6533}" destId="{0D41BB67-45CF-43F3-AA56-699928FFE38A}" srcOrd="1" destOrd="0" presId="urn:microsoft.com/office/officeart/2016/7/layout/HorizontalActionList"/>
    <dgm:cxn modelId="{086715AA-7661-4BE5-95EC-8B932AE2A938}" type="presParOf" srcId="{BFB9B751-28FA-4122-B0EB-A8999DE37278}" destId="{DE87D6AC-4450-44FB-A257-57CC372FBA12}" srcOrd="1" destOrd="0" presId="urn:microsoft.com/office/officeart/2016/7/layout/HorizontalActionList"/>
    <dgm:cxn modelId="{F6F9D7DA-2F2B-4C75-AD24-1469052C1E0C}" type="presParOf" srcId="{BFB9B751-28FA-4122-B0EB-A8999DE37278}" destId="{21BFF2D6-B194-47BD-B873-23AB9115F140}" srcOrd="2" destOrd="0" presId="urn:microsoft.com/office/officeart/2016/7/layout/HorizontalActionList"/>
    <dgm:cxn modelId="{F801A230-9C54-4F41-8BC8-574F0F470E2B}" type="presParOf" srcId="{21BFF2D6-B194-47BD-B873-23AB9115F140}" destId="{6533DF93-6ACF-4DDB-A506-C377EB030BD8}" srcOrd="0" destOrd="0" presId="urn:microsoft.com/office/officeart/2016/7/layout/HorizontalActionList"/>
    <dgm:cxn modelId="{CA5F5427-3212-46F9-85E8-7962288B7A47}" type="presParOf" srcId="{21BFF2D6-B194-47BD-B873-23AB9115F140}" destId="{1EB7CF97-E7A7-4CC1-98D9-A299553A3D9E}" srcOrd="1" destOrd="0" presId="urn:microsoft.com/office/officeart/2016/7/layout/HorizontalActionList"/>
    <dgm:cxn modelId="{511D93E8-8B60-45FC-824D-24E3BF5ABD15}" type="presParOf" srcId="{BFB9B751-28FA-4122-B0EB-A8999DE37278}" destId="{5A814EA9-0B4E-4B45-8835-557CCACA7425}" srcOrd="3" destOrd="0" presId="urn:microsoft.com/office/officeart/2016/7/layout/HorizontalActionList"/>
    <dgm:cxn modelId="{774E6181-CCD9-444F-879A-7A9719927240}" type="presParOf" srcId="{BFB9B751-28FA-4122-B0EB-A8999DE37278}" destId="{0A831D61-C6A0-43E7-ABEE-521A05EA5448}" srcOrd="4" destOrd="0" presId="urn:microsoft.com/office/officeart/2016/7/layout/HorizontalActionList"/>
    <dgm:cxn modelId="{D8E0B6A8-58F4-4971-9234-B6AECD7F601D}" type="presParOf" srcId="{0A831D61-C6A0-43E7-ABEE-521A05EA5448}" destId="{0C3B9FD5-86B5-4E52-A81E-DC7814990EE3}" srcOrd="0" destOrd="0" presId="urn:microsoft.com/office/officeart/2016/7/layout/HorizontalActionList"/>
    <dgm:cxn modelId="{57F7B44F-5412-482C-965C-86C1E940C3B2}" type="presParOf" srcId="{0A831D61-C6A0-43E7-ABEE-521A05EA5448}" destId="{9E32F2E4-96C3-4040-854B-E5E34B206D25}" srcOrd="1" destOrd="0" presId="urn:microsoft.com/office/officeart/2016/7/layout/HorizontalActionList"/>
    <dgm:cxn modelId="{25AC7E47-664B-4CE4-AC31-A4B599EBE941}" type="presParOf" srcId="{BFB9B751-28FA-4122-B0EB-A8999DE37278}" destId="{1A2F75F9-5F8A-420D-8EFF-0F2F201AF607}" srcOrd="5" destOrd="0" presId="urn:microsoft.com/office/officeart/2016/7/layout/HorizontalActionList"/>
    <dgm:cxn modelId="{81097AA9-7E10-42AF-A999-528D6879BE80}" type="presParOf" srcId="{BFB9B751-28FA-4122-B0EB-A8999DE37278}" destId="{59EFC50B-4791-4A18-84E4-E69935D92563}" srcOrd="6" destOrd="0" presId="urn:microsoft.com/office/officeart/2016/7/layout/HorizontalActionList"/>
    <dgm:cxn modelId="{714BDA03-3C8D-4958-A90D-F059F2283306}" type="presParOf" srcId="{59EFC50B-4791-4A18-84E4-E69935D92563}" destId="{230FC864-C5C2-478F-B983-1AB48EDCD2CF}" srcOrd="0" destOrd="0" presId="urn:microsoft.com/office/officeart/2016/7/layout/HorizontalActionList"/>
    <dgm:cxn modelId="{F913E267-E6FC-415B-94FE-6645541D80E1}" type="presParOf" srcId="{59EFC50B-4791-4A18-84E4-E69935D92563}" destId="{037E993B-B4EF-4206-B175-430687FE73E0}" srcOrd="1" destOrd="0" presId="urn:microsoft.com/office/officeart/2016/7/layout/HorizontalActionList"/>
    <dgm:cxn modelId="{5AE925BF-2DA0-4C55-8C0F-D78C6F2E3EE0}" type="presParOf" srcId="{BFB9B751-28FA-4122-B0EB-A8999DE37278}" destId="{DE7FCDAA-88B2-40BC-900B-2819B68CED09}" srcOrd="7" destOrd="0" presId="urn:microsoft.com/office/officeart/2016/7/layout/HorizontalActionList"/>
    <dgm:cxn modelId="{5A6A3358-9CA8-4B4F-B048-DDCB8C300F36}" type="presParOf" srcId="{BFB9B751-28FA-4122-B0EB-A8999DE37278}" destId="{B678BDC5-65F9-4813-BF87-70D89BA0E419}" srcOrd="8" destOrd="0" presId="urn:microsoft.com/office/officeart/2016/7/layout/HorizontalActionList"/>
    <dgm:cxn modelId="{CE89E6AF-DA01-4E89-9917-9572F902D375}" type="presParOf" srcId="{B678BDC5-65F9-4813-BF87-70D89BA0E419}" destId="{70DC7F5D-8B60-4B7F-AE9E-5B25ADEC1770}" srcOrd="0" destOrd="0" presId="urn:microsoft.com/office/officeart/2016/7/layout/HorizontalActionList"/>
    <dgm:cxn modelId="{C445F434-FD3B-437A-A2FA-BA2AFA79C4DA}" type="presParOf" srcId="{B678BDC5-65F9-4813-BF87-70D89BA0E419}" destId="{0EC12789-0A14-4110-9524-C7EB761EA3B6}" srcOrd="1" destOrd="0" presId="urn:microsoft.com/office/officeart/2016/7/layout/Horizontal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51F97E1-1CB3-4C78-A9F6-9AD6F4B84255}">
      <dsp:nvSpPr>
        <dsp:cNvPr id="0" name=""/>
        <dsp:cNvSpPr/>
      </dsp:nvSpPr>
      <dsp:spPr>
        <a:xfrm>
          <a:off x="11297" y="1140908"/>
          <a:ext cx="2311830" cy="693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86" tIns="182686" rIns="182686" bIns="18268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Develop</a:t>
          </a:r>
        </a:p>
      </dsp:txBody>
      <dsp:txXfrm>
        <a:off x="11297" y="1140908"/>
        <a:ext cx="2311830" cy="693549"/>
      </dsp:txXfrm>
    </dsp:sp>
    <dsp:sp modelId="{0D41BB67-45CF-43F3-AA56-699928FFE38A}">
      <dsp:nvSpPr>
        <dsp:cNvPr id="0" name=""/>
        <dsp:cNvSpPr/>
      </dsp:nvSpPr>
      <dsp:spPr>
        <a:xfrm>
          <a:off x="11297" y="1834457"/>
          <a:ext cx="2311830" cy="27291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57" tIns="228357" rIns="228357" bIns="228357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Develop their own personal growth and engagement in, and through, learning </a:t>
          </a:r>
        </a:p>
      </dsp:txBody>
      <dsp:txXfrm>
        <a:off x="11297" y="1834457"/>
        <a:ext cx="2311830" cy="2729176"/>
      </dsp:txXfrm>
    </dsp:sp>
    <dsp:sp modelId="{6533DF93-6ACF-4DDB-A506-C377EB030BD8}">
      <dsp:nvSpPr>
        <dsp:cNvPr id="0" name=""/>
        <dsp:cNvSpPr/>
      </dsp:nvSpPr>
      <dsp:spPr>
        <a:xfrm>
          <a:off x="2431022" y="1140908"/>
          <a:ext cx="2311830" cy="693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86" tIns="182686" rIns="182686" bIns="18268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Engage in</a:t>
          </a:r>
        </a:p>
      </dsp:txBody>
      <dsp:txXfrm>
        <a:off x="2431022" y="1140908"/>
        <a:ext cx="2311830" cy="693549"/>
      </dsp:txXfrm>
    </dsp:sp>
    <dsp:sp modelId="{1EB7CF97-E7A7-4CC1-98D9-A299553A3D9E}">
      <dsp:nvSpPr>
        <dsp:cNvPr id="0" name=""/>
        <dsp:cNvSpPr/>
      </dsp:nvSpPr>
      <dsp:spPr>
        <a:xfrm>
          <a:off x="2431022" y="1834457"/>
          <a:ext cx="2311830" cy="27291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57" tIns="228357" rIns="228357" bIns="228357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Engage in learning that is relevant to them and support their development of personal skills and attributes that are essential for working life and employment.</a:t>
          </a:r>
        </a:p>
      </dsp:txBody>
      <dsp:txXfrm>
        <a:off x="2431022" y="1834457"/>
        <a:ext cx="2311830" cy="2729176"/>
      </dsp:txXfrm>
    </dsp:sp>
    <dsp:sp modelId="{0C3B9FD5-86B5-4E52-A81E-DC7814990EE3}">
      <dsp:nvSpPr>
        <dsp:cNvPr id="0" name=""/>
        <dsp:cNvSpPr/>
      </dsp:nvSpPr>
      <dsp:spPr>
        <a:xfrm>
          <a:off x="4850746" y="1140908"/>
          <a:ext cx="2311830" cy="693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86" tIns="182686" rIns="182686" bIns="18268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Prepare</a:t>
          </a:r>
        </a:p>
      </dsp:txBody>
      <dsp:txXfrm>
        <a:off x="4850746" y="1140908"/>
        <a:ext cx="2311830" cy="693549"/>
      </dsp:txXfrm>
    </dsp:sp>
    <dsp:sp modelId="{9E32F2E4-96C3-4040-854B-E5E34B206D25}">
      <dsp:nvSpPr>
        <dsp:cNvPr id="0" name=""/>
        <dsp:cNvSpPr/>
      </dsp:nvSpPr>
      <dsp:spPr>
        <a:xfrm>
          <a:off x="4850746" y="1834457"/>
          <a:ext cx="2311830" cy="27291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57" tIns="228357" rIns="228357" bIns="228357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Prepare themselves for progression into further education </a:t>
          </a:r>
          <a:r>
            <a:rPr lang="en-US" sz="1800" kern="1200" dirty="0" err="1"/>
            <a:t>programmes</a:t>
          </a:r>
          <a:r>
            <a:rPr lang="en-US" sz="1800" kern="1200" dirty="0"/>
            <a:t>, apprenticeships or other work based learning.</a:t>
          </a:r>
        </a:p>
      </dsp:txBody>
      <dsp:txXfrm>
        <a:off x="4850746" y="1834457"/>
        <a:ext cx="2311830" cy="2729176"/>
      </dsp:txXfrm>
    </dsp:sp>
    <dsp:sp modelId="{230FC864-C5C2-478F-B983-1AB48EDCD2CF}">
      <dsp:nvSpPr>
        <dsp:cNvPr id="0" name=""/>
        <dsp:cNvSpPr/>
      </dsp:nvSpPr>
      <dsp:spPr>
        <a:xfrm>
          <a:off x="7270471" y="1140908"/>
          <a:ext cx="2311830" cy="693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86" tIns="182686" rIns="182686" bIns="182686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>
              <a:latin typeface="Calibri Light" panose="020F0302020204030204"/>
            </a:rPr>
            <a:t>Progress</a:t>
          </a:r>
          <a:endParaRPr lang="en-US" sz="2300" kern="1200" dirty="0"/>
        </a:p>
      </dsp:txBody>
      <dsp:txXfrm>
        <a:off x="7270471" y="1140908"/>
        <a:ext cx="2311830" cy="693549"/>
      </dsp:txXfrm>
    </dsp:sp>
    <dsp:sp modelId="{037E993B-B4EF-4206-B175-430687FE73E0}">
      <dsp:nvSpPr>
        <dsp:cNvPr id="0" name=""/>
        <dsp:cNvSpPr/>
      </dsp:nvSpPr>
      <dsp:spPr>
        <a:xfrm>
          <a:off x="7270471" y="1834457"/>
          <a:ext cx="2311830" cy="27291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57" tIns="228357" rIns="228357" bIns="228357" numCol="1" spcCol="1270" anchor="t" anchorCtr="0">
          <a:noAutofit/>
        </a:bodyPr>
        <a:lstStyle/>
        <a:p>
          <a:pPr lvl="0" algn="l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>
              <a:latin typeface="Calibri Light" panose="020F0302020204030204"/>
            </a:rPr>
            <a:t>Progress their</a:t>
          </a:r>
          <a:r>
            <a:rPr lang="en-US" sz="1800" kern="1200" dirty="0"/>
            <a:t> English and mathematics skills.</a:t>
          </a:r>
        </a:p>
      </dsp:txBody>
      <dsp:txXfrm>
        <a:off x="7270471" y="1834457"/>
        <a:ext cx="2311830" cy="2729176"/>
      </dsp:txXfrm>
    </dsp:sp>
    <dsp:sp modelId="{70DC7F5D-8B60-4B7F-AE9E-5B25ADEC1770}">
      <dsp:nvSpPr>
        <dsp:cNvPr id="0" name=""/>
        <dsp:cNvSpPr/>
      </dsp:nvSpPr>
      <dsp:spPr>
        <a:xfrm>
          <a:off x="9690196" y="1140908"/>
          <a:ext cx="2311830" cy="693549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686" tIns="182686" rIns="182686" bIns="182686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/>
            <a:t>Take</a:t>
          </a:r>
          <a:r>
            <a:rPr lang="en-US" sz="2300" kern="1200" dirty="0">
              <a:latin typeface="Calibri Light" panose="020F0302020204030204"/>
            </a:rPr>
            <a:t> part</a:t>
          </a:r>
          <a:endParaRPr lang="en-US" sz="2300" kern="1200" dirty="0"/>
        </a:p>
      </dsp:txBody>
      <dsp:txXfrm>
        <a:off x="9690196" y="1140908"/>
        <a:ext cx="2311830" cy="693549"/>
      </dsp:txXfrm>
    </dsp:sp>
    <dsp:sp modelId="{0EC12789-0A14-4110-9524-C7EB761EA3B6}">
      <dsp:nvSpPr>
        <dsp:cNvPr id="0" name=""/>
        <dsp:cNvSpPr/>
      </dsp:nvSpPr>
      <dsp:spPr>
        <a:xfrm>
          <a:off x="9690196" y="1834457"/>
          <a:ext cx="2311830" cy="2729176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8357" tIns="228357" rIns="228357" bIns="228357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kern="1200" dirty="0"/>
            <a:t>Take part in hands on work experience </a:t>
          </a:r>
        </a:p>
      </dsp:txBody>
      <dsp:txXfrm>
        <a:off x="9690196" y="1834457"/>
        <a:ext cx="2311830" cy="27291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HorizontalActionList">
  <dgm:title val="Horizontal Action List"/>
  <dgm:desc val="Used to show non-sequential or grouped lists of information. Works well with large amounts of text. All text has the same level of emphasis, and direction is not implied."/>
  <dgm:catLst>
    <dgm:cat type="list" pri="5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 fact="0.6"/>
      <dgm:constr type="h" for="des" forName="composite" op="equ"/>
      <dgm:constr type="w" for="ch" forName="composite" refType="w"/>
      <dgm:constr type="w" for="des" forName="parTx"/>
      <dgm:constr type="h" for="des" forName="parTx" op="equ"/>
      <dgm:constr type="w" for="des" forName="desTx"/>
      <dgm:constr type="primFontSz" for="des" forName="parTx" val="54"/>
      <dgm:constr type="primFontSz" for="des" forName="desTx" refType="primFontSz" refFor="des" refForName="parTx" op="lte" fact="0.75"/>
      <dgm:constr type="h" for="des" forName="desTx" op="equ"/>
      <dgm:constr type="w" for="ch" forName="space" op="equ" val="3"/>
    </dgm:constrLst>
    <dgm:ruleLst>
      <dgm:rule type="w" for="ch" forName="composite" val="0" fact="NaN" max="NaN"/>
    </dgm:ruleLst>
    <dgm:forEach name="Name6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3"/>
            <dgm:constr type="h"/>
            <dgm:constr type="tMarg" refType="w" fact="0.224"/>
            <dgm:constr type="bMarg" refType="w" fact="0.224"/>
            <dgm:constr type="lMarg" refType="w" fact="0.224"/>
            <dgm:constr type="rMarg" refType="w" fact="0.224"/>
          </dgm:constrLst>
          <dgm:ruleLst>
            <dgm:rule type="h" val="INF" fact="NaN" max="NaN"/>
            <dgm:rule type="primFontSz" val="14" fact="NaN" max="NaN"/>
          </dgm:ruleLst>
        </dgm:layoutNode>
        <dgm:layoutNode name="desTx" styleLbl="alignAccFollowNode1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primFontSz" val="28"/>
            <dgm:constr type="tMarg" refType="w" fact="0.28"/>
            <dgm:constr type="bMarg" refType="w" fact="0.28"/>
            <dgm:constr type="lMarg" refType="w" fact="0.28"/>
            <dgm:constr type="rMarg" refType="w" fact="0.28"/>
          </dgm:constrLst>
          <dgm:ruleLst>
            <dgm:rule type="h" val="INF" fact="NaN" max="NaN"/>
            <dgm:rule type="primFontSz" val="11" fact="NaN" max="NaN"/>
          </dgm:ruleLst>
        </dgm:layoutNode>
      </dgm:layoutNode>
      <dgm:forEach name="Name19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23D09407-53BC-485E-B4CE-BC5E4FC4B25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21DB988-49FC-4608-B0A2-E2F3A401904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903" y="3399769"/>
            <a:ext cx="10640754" cy="77584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2200" b="1">
                <a:solidFill>
                  <a:schemeClr val="tx2"/>
                </a:solidFill>
                <a:latin typeface="Calibri"/>
                <a:cs typeface="Calibri Light"/>
              </a:rPr>
              <a:t>Work experience and </a:t>
            </a:r>
            <a:r>
              <a:rPr lang="en-US" sz="2200" b="1">
                <a:solidFill>
                  <a:schemeClr val="tx2"/>
                </a:solidFill>
                <a:latin typeface="Calibri"/>
                <a:cs typeface="Calibri"/>
              </a:rPr>
              <a:t>Prince’s Trust Level 2 Certificate in Personal Development and Employability Skills</a:t>
            </a:r>
            <a:endParaRPr lang="en-US" sz="2200" b="1">
              <a:solidFill>
                <a:schemeClr val="tx2"/>
              </a:solidFill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E9B930FD-8671-4C4C-ADCF-73AC1D0CD41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9676747" y="0"/>
            <a:ext cx="2514948" cy="2174333"/>
            <a:chOff x="-305" y="-4155"/>
            <a:chExt cx="2514948" cy="2174333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C35B12C1-569C-4E37-AA33-7EF215F201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23E2660-7810-46F6-8752-187127C830C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C991DC45-0378-45B3-B325-FB8F98545E6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E228F5BA-5150-4554-B7EA-93F371F3B17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ADABB4C2-2C2C-46C0-A022-FCB2C059B4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03334" y="320231"/>
            <a:ext cx="5923880" cy="2836567"/>
          </a:xfrm>
          <a:prstGeom prst="rect">
            <a:avLst/>
          </a:prstGeom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383C2651-AE0C-4AE4-8725-E2F9414FE21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-305" y="4322879"/>
            <a:ext cx="3378428" cy="2535121"/>
            <a:chOff x="-305" y="-1"/>
            <a:chExt cx="3832880" cy="2876136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CCE13265-B5D2-47B4-A199-E05F390D5B9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693EBD03-D832-462C-9304-7273698ED4F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53D3E2-805E-40D2-964F-352BF6D476B6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B7A9A916-A926-43E6-800F-432ABC3F2444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5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1AACA4B4-E4D6-4A81-B306-5C78017E81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60228" y="4756693"/>
            <a:ext cx="5383923" cy="162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FE90DB-861D-4122-AC38-DA0767D8E4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466" y="2894649"/>
            <a:ext cx="5987775" cy="3353476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4000" dirty="0">
                <a:solidFill>
                  <a:schemeClr val="tx2"/>
                </a:solidFill>
                <a:ea typeface="+mn-lt"/>
                <a:cs typeface="+mn-lt"/>
              </a:rPr>
              <a:t>The Prince's Trust is a </a:t>
            </a:r>
            <a:r>
              <a:rPr lang="en-US" sz="4000" dirty="0" err="1">
                <a:solidFill>
                  <a:schemeClr val="tx2"/>
                </a:solidFill>
                <a:ea typeface="+mn-lt"/>
                <a:cs typeface="+mn-lt"/>
              </a:rPr>
              <a:t>recognised</a:t>
            </a:r>
            <a:r>
              <a:rPr lang="en-US" sz="4000" dirty="0">
                <a:solidFill>
                  <a:schemeClr val="tx2"/>
                </a:solidFill>
                <a:ea typeface="+mn-lt"/>
                <a:cs typeface="+mn-lt"/>
              </a:rPr>
              <a:t> qualification in England, Wales, Northern Ireland and Scotland.</a:t>
            </a:r>
          </a:p>
          <a:p>
            <a:endParaRPr lang="en-US" sz="1800">
              <a:solidFill>
                <a:schemeClr val="tx2"/>
              </a:solidFill>
              <a:cs typeface="Calibri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257E9606-8066-403A-A752-D82796B6ED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8392" y="2899047"/>
            <a:ext cx="4142232" cy="1983449"/>
          </a:xfrm>
          <a:prstGeom prst="rect">
            <a:avLst/>
          </a:prstGeom>
        </p:spPr>
      </p:pic>
      <p:pic>
        <p:nvPicPr>
          <p:cNvPr id="5" name="Picture 5" descr="Logo, company name&#10;&#10;Description automatically generated">
            <a:extLst>
              <a:ext uri="{FF2B5EF4-FFF2-40B4-BE49-F238E27FC236}">
                <a16:creationId xmlns:a16="http://schemas.microsoft.com/office/drawing/2014/main" id="{42C332D5-3776-4377-9528-45DF26D8E0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883" y="302934"/>
            <a:ext cx="4792717" cy="2205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61566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038AE-AC4D-4533-9CC5-A8E3D89C07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407" y="62953"/>
            <a:ext cx="10515600" cy="1325563"/>
          </a:xfrm>
        </p:spPr>
        <p:txBody>
          <a:bodyPr/>
          <a:lstStyle/>
          <a:p>
            <a:r>
              <a:rPr lang="en-US" b="1" dirty="0">
                <a:cs typeface="Calibri Light"/>
              </a:rPr>
              <a:t>Opportunities for pupils.</a:t>
            </a:r>
            <a:endParaRPr lang="en-US" b="1">
              <a:cs typeface="Calibri Light"/>
            </a:endParaRP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54488D00-08C5-4F7A-9D78-126CD2EAEAA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3110259"/>
              </p:ext>
            </p:extLst>
          </p:nvPr>
        </p:nvGraphicFramePr>
        <p:xfrm>
          <a:off x="102476" y="1247557"/>
          <a:ext cx="12013324" cy="57045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972E0F10-D6A3-4B17-8EBF-C3E4E90ED8C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30814" y="223470"/>
            <a:ext cx="2743200" cy="1313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80592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EC3149C-5D39-4072-BA4D-BB9436DCE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802955"/>
            <a:ext cx="4766330" cy="1454051"/>
          </a:xfrm>
        </p:spPr>
        <p:txBody>
          <a:bodyPr>
            <a:normAutofit/>
          </a:bodyPr>
          <a:lstStyle/>
          <a:p>
            <a:r>
              <a:rPr lang="en-US" sz="3600" b="1" dirty="0">
                <a:ea typeface="+mj-lt"/>
                <a:cs typeface="+mj-lt"/>
              </a:rPr>
              <a:t>Grades Equivalents </a:t>
            </a:r>
            <a:endParaRPr lang="en-US" b="1">
              <a:ea typeface="+mj-lt"/>
              <a:cs typeface="+mj-l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35AEDF7-54B2-4D5C-BC81-83252AF99B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2293" y="2421683"/>
            <a:ext cx="5278328" cy="3353476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200" dirty="0">
                <a:solidFill>
                  <a:schemeClr val="tx2"/>
                </a:solidFill>
                <a:cs typeface="Calibri"/>
              </a:rPr>
              <a:t>Pupils will be taking part in </a:t>
            </a:r>
            <a:r>
              <a:rPr lang="en-US" sz="3200" dirty="0">
                <a:solidFill>
                  <a:schemeClr val="tx2"/>
                </a:solidFill>
                <a:ea typeface="+mn-lt"/>
                <a:cs typeface="+mn-lt"/>
              </a:rPr>
              <a:t>the Prince’s Trust </a:t>
            </a:r>
            <a:r>
              <a:rPr lang="en-US" sz="3200" b="1" dirty="0">
                <a:solidFill>
                  <a:schemeClr val="tx2"/>
                </a:solidFill>
                <a:ea typeface="+mn-lt"/>
                <a:cs typeface="+mn-lt"/>
              </a:rPr>
              <a:t>Level 2 Certificate</a:t>
            </a:r>
            <a:r>
              <a:rPr lang="en-US" sz="3200" dirty="0">
                <a:solidFill>
                  <a:schemeClr val="tx2"/>
                </a:solidFill>
                <a:ea typeface="+mn-lt"/>
                <a:cs typeface="+mn-lt"/>
              </a:rPr>
              <a:t> in Personal Development and Employability Skills so this is worth a full GCSE grade B.</a:t>
            </a:r>
            <a:endParaRPr lang="en-US" sz="3200">
              <a:solidFill>
                <a:schemeClr val="tx2"/>
              </a:solidFill>
              <a:cs typeface="Calibri"/>
            </a:endParaRP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071C29CE-3F44-4CC3-BC0F-5A96BC1C47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08392" y="2899047"/>
            <a:ext cx="4142232" cy="1983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04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FF47CB7-972F-479F-A36D-9E72D26EC8D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D153B68-5844-490D-8E67-F616D6D721C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1766176" cy="2061837"/>
          </a:xfrm>
          <a:custGeom>
            <a:avLst/>
            <a:gdLst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13657 w 10768629"/>
              <a:gd name="connsiteY144" fmla="*/ 1730706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18446 w 10768629"/>
              <a:gd name="connsiteY143" fmla="*/ 1726895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45936 w 10768629"/>
              <a:gd name="connsiteY142" fmla="*/ 1713743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9437 w 10768629"/>
              <a:gd name="connsiteY140" fmla="*/ 1636968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40853 w 10768629"/>
              <a:gd name="connsiteY141" fmla="*/ 1657958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38835 w 10768629"/>
              <a:gd name="connsiteY164" fmla="*/ 1920210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32568 w 10768629"/>
              <a:gd name="connsiteY178" fmla="*/ 1793149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186881 w 10768629"/>
              <a:gd name="connsiteY179" fmla="*/ 1768613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1967996 w 10768629"/>
              <a:gd name="connsiteY173" fmla="*/ 1953187 h 1978172"/>
              <a:gd name="connsiteX174" fmla="*/ 1855805 w 10768629"/>
              <a:gd name="connsiteY174" fmla="*/ 1926082 h 1978172"/>
              <a:gd name="connsiteX175" fmla="*/ 1790957 w 10768629"/>
              <a:gd name="connsiteY175" fmla="*/ 1919460 h 1978172"/>
              <a:gd name="connsiteX176" fmla="*/ 1613978 w 10768629"/>
              <a:gd name="connsiteY176" fmla="*/ 1891581 h 1978172"/>
              <a:gd name="connsiteX177" fmla="*/ 1436831 w 10768629"/>
              <a:gd name="connsiteY177" fmla="*/ 1856201 h 1978172"/>
              <a:gd name="connsiteX178" fmla="*/ 1357365 w 10768629"/>
              <a:gd name="connsiteY178" fmla="*/ 1832140 h 1978172"/>
              <a:gd name="connsiteX179" fmla="*/ 1232341 w 10768629"/>
              <a:gd name="connsiteY179" fmla="*/ 1785942 h 1978172"/>
              <a:gd name="connsiteX180" fmla="*/ 1162595 w 10768629"/>
              <a:gd name="connsiteY180" fmla="*/ 1758337 h 1978172"/>
              <a:gd name="connsiteX181" fmla="*/ 1128523 w 10768629"/>
              <a:gd name="connsiteY181" fmla="*/ 1763621 h 1978172"/>
              <a:gd name="connsiteX182" fmla="*/ 991903 w 10768629"/>
              <a:gd name="connsiteY182" fmla="*/ 1786741 h 1978172"/>
              <a:gd name="connsiteX183" fmla="*/ 883960 w 10768629"/>
              <a:gd name="connsiteY183" fmla="*/ 1822386 h 1978172"/>
              <a:gd name="connsiteX184" fmla="*/ 766531 w 10768629"/>
              <a:gd name="connsiteY184" fmla="*/ 1805053 h 1978172"/>
              <a:gd name="connsiteX185" fmla="*/ 669779 w 10768629"/>
              <a:gd name="connsiteY185" fmla="*/ 1800537 h 1978172"/>
              <a:gd name="connsiteX186" fmla="*/ 523898 w 10768629"/>
              <a:gd name="connsiteY186" fmla="*/ 1811085 h 1978172"/>
              <a:gd name="connsiteX187" fmla="*/ 360251 w 10768629"/>
              <a:gd name="connsiteY187" fmla="*/ 1830735 h 1978172"/>
              <a:gd name="connsiteX188" fmla="*/ 255207 w 10768629"/>
              <a:gd name="connsiteY188" fmla="*/ 1818275 h 1978172"/>
              <a:gd name="connsiteX189" fmla="*/ 101803 w 10768629"/>
              <a:gd name="connsiteY189" fmla="*/ 1870647 h 1978172"/>
              <a:gd name="connsiteX190" fmla="*/ 25397 w 10768629"/>
              <a:gd name="connsiteY190" fmla="*/ 1888443 h 1978172"/>
              <a:gd name="connsiteX191" fmla="*/ 2370 w 10768629"/>
              <a:gd name="connsiteY191" fmla="*/ 1878311 h 1978172"/>
              <a:gd name="connsiteX192" fmla="*/ 0 w 10768629"/>
              <a:gd name="connsiteY192" fmla="*/ 1878785 h 1978172"/>
              <a:gd name="connsiteX193" fmla="*/ 0 w 10768629"/>
              <a:gd name="connsiteY193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115176 w 10768629"/>
              <a:gd name="connsiteY163" fmla="*/ 1943459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57504 w 10768629"/>
              <a:gd name="connsiteY162" fmla="*/ 1957276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90336 w 10768629"/>
              <a:gd name="connsiteY159" fmla="*/ 1925039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76289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407128 w 10768629"/>
              <a:gd name="connsiteY46" fmla="*/ 961344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69725 w 10768629"/>
              <a:gd name="connsiteY49" fmla="*/ 989186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9462 w 10768629"/>
              <a:gd name="connsiteY48" fmla="*/ 987106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79948 w 10768629"/>
              <a:gd name="connsiteY35" fmla="*/ 576062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316893 w 10768629"/>
              <a:gd name="connsiteY28" fmla="*/ 491390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69666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43525 w 10768629"/>
              <a:gd name="connsiteY78" fmla="*/ 1179064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85942 w 10768629"/>
              <a:gd name="connsiteY79" fmla="*/ 1233723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07190 w 10768629"/>
              <a:gd name="connsiteY82" fmla="*/ 1314737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5361 w 10768629"/>
              <a:gd name="connsiteY152" fmla="*/ 1894711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20200 w 10768629"/>
              <a:gd name="connsiteY151" fmla="*/ 1873173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22386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8523 w 10768629"/>
              <a:gd name="connsiteY182" fmla="*/ 1763621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58337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  <a:gd name="connsiteX0" fmla="*/ 0 w 10768629"/>
              <a:gd name="connsiteY0" fmla="*/ 0 h 1978172"/>
              <a:gd name="connsiteX1" fmla="*/ 10768629 w 10768629"/>
              <a:gd name="connsiteY1" fmla="*/ 0 h 1978172"/>
              <a:gd name="connsiteX2" fmla="*/ 10733254 w 10768629"/>
              <a:gd name="connsiteY2" fmla="*/ 31439 h 1978172"/>
              <a:gd name="connsiteX3" fmla="*/ 10727085 w 10768629"/>
              <a:gd name="connsiteY3" fmla="*/ 37910 h 1978172"/>
              <a:gd name="connsiteX4" fmla="*/ 10675953 w 10768629"/>
              <a:gd name="connsiteY4" fmla="*/ 68623 h 1978172"/>
              <a:gd name="connsiteX5" fmla="*/ 10637091 w 10768629"/>
              <a:gd name="connsiteY5" fmla="*/ 90361 h 1978172"/>
              <a:gd name="connsiteX6" fmla="*/ 10610971 w 10768629"/>
              <a:gd name="connsiteY6" fmla="*/ 110764 h 1978172"/>
              <a:gd name="connsiteX7" fmla="*/ 10532872 w 10768629"/>
              <a:gd name="connsiteY7" fmla="*/ 138028 h 1978172"/>
              <a:gd name="connsiteX8" fmla="*/ 10398558 w 10768629"/>
              <a:gd name="connsiteY8" fmla="*/ 172911 h 1978172"/>
              <a:gd name="connsiteX9" fmla="*/ 10371128 w 10768629"/>
              <a:gd name="connsiteY9" fmla="*/ 182609 h 1978172"/>
              <a:gd name="connsiteX10" fmla="*/ 10352178 w 10768629"/>
              <a:gd name="connsiteY10" fmla="*/ 199976 h 1978172"/>
              <a:gd name="connsiteX11" fmla="*/ 10351815 w 10768629"/>
              <a:gd name="connsiteY11" fmla="*/ 211879 h 1978172"/>
              <a:gd name="connsiteX12" fmla="*/ 10337471 w 10768629"/>
              <a:gd name="connsiteY12" fmla="*/ 218661 h 1978172"/>
              <a:gd name="connsiteX13" fmla="*/ 10334625 w 10768629"/>
              <a:gd name="connsiteY13" fmla="*/ 222351 h 1978172"/>
              <a:gd name="connsiteX14" fmla="*/ 10256365 w 10768629"/>
              <a:gd name="connsiteY14" fmla="*/ 235917 h 1978172"/>
              <a:gd name="connsiteX15" fmla="*/ 10201127 w 10768629"/>
              <a:gd name="connsiteY15" fmla="*/ 267448 h 1978172"/>
              <a:gd name="connsiteX16" fmla="*/ 9961218 w 10768629"/>
              <a:gd name="connsiteY16" fmla="*/ 326720 h 1978172"/>
              <a:gd name="connsiteX17" fmla="*/ 9859715 w 10768629"/>
              <a:gd name="connsiteY17" fmla="*/ 355698 h 1978172"/>
              <a:gd name="connsiteX18" fmla="*/ 9679867 w 10768629"/>
              <a:gd name="connsiteY18" fmla="*/ 399081 h 1978172"/>
              <a:gd name="connsiteX19" fmla="*/ 9490654 w 10768629"/>
              <a:gd name="connsiteY19" fmla="*/ 455225 h 1978172"/>
              <a:gd name="connsiteX20" fmla="*/ 9470837 w 10768629"/>
              <a:gd name="connsiteY20" fmla="*/ 452539 h 1978172"/>
              <a:gd name="connsiteX21" fmla="*/ 9469082 w 10768629"/>
              <a:gd name="connsiteY21" fmla="*/ 454891 h 1978172"/>
              <a:gd name="connsiteX22" fmla="*/ 9448038 w 10768629"/>
              <a:gd name="connsiteY22" fmla="*/ 459733 h 1978172"/>
              <a:gd name="connsiteX23" fmla="*/ 9396821 w 10768629"/>
              <a:gd name="connsiteY23" fmla="*/ 455795 h 1978172"/>
              <a:gd name="connsiteX24" fmla="*/ 9392197 w 10768629"/>
              <a:gd name="connsiteY24" fmla="*/ 459796 h 1978172"/>
              <a:gd name="connsiteX25" fmla="*/ 9347994 w 10768629"/>
              <a:gd name="connsiteY25" fmla="*/ 464462 h 1978172"/>
              <a:gd name="connsiteX26" fmla="*/ 9347889 w 10768629"/>
              <a:gd name="connsiteY26" fmla="*/ 466539 h 1978172"/>
              <a:gd name="connsiteX27" fmla="*/ 9337639 w 10768629"/>
              <a:gd name="connsiteY27" fmla="*/ 476654 h 1978172"/>
              <a:gd name="connsiteX28" fmla="*/ 9287964 w 10768629"/>
              <a:gd name="connsiteY28" fmla="*/ 513052 h 1978172"/>
              <a:gd name="connsiteX29" fmla="*/ 9229283 w 10768629"/>
              <a:gd name="connsiteY29" fmla="*/ 555377 h 1978172"/>
              <a:gd name="connsiteX30" fmla="*/ 9220274 w 10768629"/>
              <a:gd name="connsiteY30" fmla="*/ 557502 h 1978172"/>
              <a:gd name="connsiteX31" fmla="*/ 9220202 w 10768629"/>
              <a:gd name="connsiteY31" fmla="*/ 558001 h 1978172"/>
              <a:gd name="connsiteX32" fmla="*/ 9210908 w 10768629"/>
              <a:gd name="connsiteY32" fmla="*/ 561147 h 1978172"/>
              <a:gd name="connsiteX33" fmla="*/ 9186374 w 10768629"/>
              <a:gd name="connsiteY33" fmla="*/ 565502 h 1978172"/>
              <a:gd name="connsiteX34" fmla="*/ 9181058 w 10768629"/>
              <a:gd name="connsiteY34" fmla="*/ 569943 h 1978172"/>
              <a:gd name="connsiteX35" fmla="*/ 9167549 w 10768629"/>
              <a:gd name="connsiteY35" fmla="*/ 584727 h 1978172"/>
              <a:gd name="connsiteX36" fmla="*/ 9149110 w 10768629"/>
              <a:gd name="connsiteY36" fmla="*/ 598906 h 1978172"/>
              <a:gd name="connsiteX37" fmla="*/ 9078556 w 10768629"/>
              <a:gd name="connsiteY37" fmla="*/ 644039 h 1978172"/>
              <a:gd name="connsiteX38" fmla="*/ 8996399 w 10768629"/>
              <a:gd name="connsiteY38" fmla="*/ 690055 h 1978172"/>
              <a:gd name="connsiteX39" fmla="*/ 8803791 w 10768629"/>
              <a:gd name="connsiteY39" fmla="*/ 813860 h 1978172"/>
              <a:gd name="connsiteX40" fmla="*/ 8636202 w 10768629"/>
              <a:gd name="connsiteY40" fmla="*/ 848463 h 1978172"/>
              <a:gd name="connsiteX41" fmla="*/ 8555372 w 10768629"/>
              <a:gd name="connsiteY41" fmla="*/ 883171 h 1978172"/>
              <a:gd name="connsiteX42" fmla="*/ 8507229 w 10768629"/>
              <a:gd name="connsiteY42" fmla="*/ 901665 h 1978172"/>
              <a:gd name="connsiteX43" fmla="*/ 8428473 w 10768629"/>
              <a:gd name="connsiteY43" fmla="*/ 927985 h 1978172"/>
              <a:gd name="connsiteX44" fmla="*/ 8427914 w 10768629"/>
              <a:gd name="connsiteY44" fmla="*/ 933480 h 1978172"/>
              <a:gd name="connsiteX45" fmla="*/ 8420327 w 10768629"/>
              <a:gd name="connsiteY45" fmla="*/ 941984 h 1978172"/>
              <a:gd name="connsiteX46" fmla="*/ 8394729 w 10768629"/>
              <a:gd name="connsiteY46" fmla="*/ 948347 h 1978172"/>
              <a:gd name="connsiteX47" fmla="*/ 8380548 w 10768629"/>
              <a:gd name="connsiteY47" fmla="*/ 987916 h 1978172"/>
              <a:gd name="connsiteX48" fmla="*/ 8375330 w 10768629"/>
              <a:gd name="connsiteY48" fmla="*/ 965444 h 1978172"/>
              <a:gd name="connsiteX49" fmla="*/ 8340796 w 10768629"/>
              <a:gd name="connsiteY49" fmla="*/ 980522 h 1978172"/>
              <a:gd name="connsiteX50" fmla="*/ 8304438 w 10768629"/>
              <a:gd name="connsiteY50" fmla="*/ 996739 h 1978172"/>
              <a:gd name="connsiteX51" fmla="*/ 8280929 w 10768629"/>
              <a:gd name="connsiteY51" fmla="*/ 1023089 h 1978172"/>
              <a:gd name="connsiteX52" fmla="*/ 8275760 w 10768629"/>
              <a:gd name="connsiteY52" fmla="*/ 1027772 h 1978172"/>
              <a:gd name="connsiteX53" fmla="*/ 8275478 w 10768629"/>
              <a:gd name="connsiteY53" fmla="*/ 1027605 h 1978172"/>
              <a:gd name="connsiteX54" fmla="*/ 8249003 w 10768629"/>
              <a:gd name="connsiteY54" fmla="*/ 1032033 h 1978172"/>
              <a:gd name="connsiteX55" fmla="*/ 8203836 w 10768629"/>
              <a:gd name="connsiteY55" fmla="*/ 1037347 h 1978172"/>
              <a:gd name="connsiteX56" fmla="*/ 8122936 w 10768629"/>
              <a:gd name="connsiteY56" fmla="*/ 1063113 h 1978172"/>
              <a:gd name="connsiteX57" fmla="*/ 8043658 w 10768629"/>
              <a:gd name="connsiteY57" fmla="*/ 1092746 h 1978172"/>
              <a:gd name="connsiteX58" fmla="*/ 8015351 w 10768629"/>
              <a:gd name="connsiteY58" fmla="*/ 1105478 h 1978172"/>
              <a:gd name="connsiteX59" fmla="*/ 7963145 w 10768629"/>
              <a:gd name="connsiteY59" fmla="*/ 1119346 h 1978172"/>
              <a:gd name="connsiteX60" fmla="*/ 7938145 w 10768629"/>
              <a:gd name="connsiteY60" fmla="*/ 1120225 h 1978172"/>
              <a:gd name="connsiteX61" fmla="*/ 7937238 w 10768629"/>
              <a:gd name="connsiteY61" fmla="*/ 1121204 h 1978172"/>
              <a:gd name="connsiteX62" fmla="*/ 7934398 w 10768629"/>
              <a:gd name="connsiteY62" fmla="*/ 1118240 h 1978172"/>
              <a:gd name="connsiteX63" fmla="*/ 7918248 w 10768629"/>
              <a:gd name="connsiteY63" fmla="*/ 1124371 h 1978172"/>
              <a:gd name="connsiteX64" fmla="*/ 7914119 w 10768629"/>
              <a:gd name="connsiteY64" fmla="*/ 1127653 h 1978172"/>
              <a:gd name="connsiteX65" fmla="*/ 7907658 w 10768629"/>
              <a:gd name="connsiteY65" fmla="*/ 1130350 h 1978172"/>
              <a:gd name="connsiteX66" fmla="*/ 7907434 w 10768629"/>
              <a:gd name="connsiteY66" fmla="*/ 1130103 h 1978172"/>
              <a:gd name="connsiteX67" fmla="*/ 7901508 w 10768629"/>
              <a:gd name="connsiteY67" fmla="*/ 1133245 h 1978172"/>
              <a:gd name="connsiteX68" fmla="*/ 7873287 w 10768629"/>
              <a:gd name="connsiteY68" fmla="*/ 1152609 h 1978172"/>
              <a:gd name="connsiteX69" fmla="*/ 7834833 w 10768629"/>
              <a:gd name="connsiteY69" fmla="*/ 1153868 h 1978172"/>
              <a:gd name="connsiteX70" fmla="*/ 7828661 w 10768629"/>
              <a:gd name="connsiteY70" fmla="*/ 1139994 h 1978172"/>
              <a:gd name="connsiteX71" fmla="*/ 7823966 w 10768629"/>
              <a:gd name="connsiteY71" fmla="*/ 1143178 h 1978172"/>
              <a:gd name="connsiteX72" fmla="*/ 7815078 w 10768629"/>
              <a:gd name="connsiteY72" fmla="*/ 1151776 h 1978172"/>
              <a:gd name="connsiteX73" fmla="*/ 7812026 w 10768629"/>
              <a:gd name="connsiteY73" fmla="*/ 1151522 h 1978172"/>
              <a:gd name="connsiteX74" fmla="*/ 7782249 w 10768629"/>
              <a:gd name="connsiteY74" fmla="*/ 1160970 h 1978172"/>
              <a:gd name="connsiteX75" fmla="*/ 7773476 w 10768629"/>
              <a:gd name="connsiteY75" fmla="*/ 1157414 h 1978172"/>
              <a:gd name="connsiteX76" fmla="*/ 7769600 w 10768629"/>
              <a:gd name="connsiteY76" fmla="*/ 1157365 h 1978172"/>
              <a:gd name="connsiteX77" fmla="*/ 7752631 w 10768629"/>
              <a:gd name="connsiteY77" fmla="*/ 1172815 h 1978172"/>
              <a:gd name="connsiteX78" fmla="*/ 7739392 w 10768629"/>
              <a:gd name="connsiteY78" fmla="*/ 1192062 h 1978172"/>
              <a:gd name="connsiteX79" fmla="*/ 7677677 w 10768629"/>
              <a:gd name="connsiteY79" fmla="*/ 1216394 h 1978172"/>
              <a:gd name="connsiteX80" fmla="*/ 7586920 w 10768629"/>
              <a:gd name="connsiteY80" fmla="*/ 1261888 h 1978172"/>
              <a:gd name="connsiteX81" fmla="*/ 7486100 w 10768629"/>
              <a:gd name="connsiteY81" fmla="*/ 1292563 h 1978172"/>
              <a:gd name="connsiteX82" fmla="*/ 7411323 w 10768629"/>
              <a:gd name="connsiteY82" fmla="*/ 1340732 h 1978172"/>
              <a:gd name="connsiteX83" fmla="*/ 7240698 w 10768629"/>
              <a:gd name="connsiteY83" fmla="*/ 1438832 h 1978172"/>
              <a:gd name="connsiteX84" fmla="*/ 7197675 w 10768629"/>
              <a:gd name="connsiteY84" fmla="*/ 1447530 h 1978172"/>
              <a:gd name="connsiteX85" fmla="*/ 7164788 w 10768629"/>
              <a:gd name="connsiteY85" fmla="*/ 1480293 h 1978172"/>
              <a:gd name="connsiteX86" fmla="*/ 7147929 w 10768629"/>
              <a:gd name="connsiteY86" fmla="*/ 1477641 h 1978172"/>
              <a:gd name="connsiteX87" fmla="*/ 7144965 w 10768629"/>
              <a:gd name="connsiteY87" fmla="*/ 1476908 h 1978172"/>
              <a:gd name="connsiteX88" fmla="*/ 7134299 w 10768629"/>
              <a:gd name="connsiteY88" fmla="*/ 1479969 h 1978172"/>
              <a:gd name="connsiteX89" fmla="*/ 7129809 w 10768629"/>
              <a:gd name="connsiteY89" fmla="*/ 1473339 h 1978172"/>
              <a:gd name="connsiteX90" fmla="*/ 7112688 w 10768629"/>
              <a:gd name="connsiteY90" fmla="*/ 1472575 h 1978172"/>
              <a:gd name="connsiteX91" fmla="*/ 7093470 w 10768629"/>
              <a:gd name="connsiteY91" fmla="*/ 1480300 h 1978172"/>
              <a:gd name="connsiteX92" fmla="*/ 7025034 w 10768629"/>
              <a:gd name="connsiteY92" fmla="*/ 1506934 h 1978172"/>
              <a:gd name="connsiteX93" fmla="*/ 7014783 w 10768629"/>
              <a:gd name="connsiteY93" fmla="*/ 1515868 h 1978172"/>
              <a:gd name="connsiteX94" fmla="*/ 6979706 w 10768629"/>
              <a:gd name="connsiteY94" fmla="*/ 1523511 h 1978172"/>
              <a:gd name="connsiteX95" fmla="*/ 6977890 w 10768629"/>
              <a:gd name="connsiteY95" fmla="*/ 1525793 h 1978172"/>
              <a:gd name="connsiteX96" fmla="*/ 6944339 w 10768629"/>
              <a:gd name="connsiteY96" fmla="*/ 1536237 h 1978172"/>
              <a:gd name="connsiteX97" fmla="*/ 6886996 w 10768629"/>
              <a:gd name="connsiteY97" fmla="*/ 1563569 h 1978172"/>
              <a:gd name="connsiteX98" fmla="*/ 6874510 w 10768629"/>
              <a:gd name="connsiteY98" fmla="*/ 1558469 h 1978172"/>
              <a:gd name="connsiteX99" fmla="*/ 6871943 w 10768629"/>
              <a:gd name="connsiteY99" fmla="*/ 1554651 h 1978172"/>
              <a:gd name="connsiteX100" fmla="*/ 6856174 w 10768629"/>
              <a:gd name="connsiteY100" fmla="*/ 1562024 h 1978172"/>
              <a:gd name="connsiteX101" fmla="*/ 6842321 w 10768629"/>
              <a:gd name="connsiteY101" fmla="*/ 1560554 h 1978172"/>
              <a:gd name="connsiteX102" fmla="*/ 6832713 w 10768629"/>
              <a:gd name="connsiteY102" fmla="*/ 1569357 h 1978172"/>
              <a:gd name="connsiteX103" fmla="*/ 6816351 w 10768629"/>
              <a:gd name="connsiteY103" fmla="*/ 1571495 h 1978172"/>
              <a:gd name="connsiteX104" fmla="*/ 6795800 w 10768629"/>
              <a:gd name="connsiteY104" fmla="*/ 1572010 h 1978172"/>
              <a:gd name="connsiteX105" fmla="*/ 6777546 w 10768629"/>
              <a:gd name="connsiteY105" fmla="*/ 1568661 h 1978172"/>
              <a:gd name="connsiteX106" fmla="*/ 6751528 w 10768629"/>
              <a:gd name="connsiteY106" fmla="*/ 1574143 h 1978172"/>
              <a:gd name="connsiteX107" fmla="*/ 6691966 w 10768629"/>
              <a:gd name="connsiteY107" fmla="*/ 1582255 h 1978172"/>
              <a:gd name="connsiteX108" fmla="*/ 6646941 w 10768629"/>
              <a:gd name="connsiteY108" fmla="*/ 1588471 h 1978172"/>
              <a:gd name="connsiteX109" fmla="*/ 6568576 w 10768629"/>
              <a:gd name="connsiteY109" fmla="*/ 1606488 h 1978172"/>
              <a:gd name="connsiteX110" fmla="*/ 6554358 w 10768629"/>
              <a:gd name="connsiteY110" fmla="*/ 1621701 h 1978172"/>
              <a:gd name="connsiteX111" fmla="*/ 6516968 w 10768629"/>
              <a:gd name="connsiteY111" fmla="*/ 1617195 h 1978172"/>
              <a:gd name="connsiteX112" fmla="*/ 6506479 w 10768629"/>
              <a:gd name="connsiteY112" fmla="*/ 1602227 h 1978172"/>
              <a:gd name="connsiteX113" fmla="*/ 6458436 w 10768629"/>
              <a:gd name="connsiteY113" fmla="*/ 1607332 h 1978172"/>
              <a:gd name="connsiteX114" fmla="*/ 6414786 w 10768629"/>
              <a:gd name="connsiteY114" fmla="*/ 1628815 h 1978172"/>
              <a:gd name="connsiteX115" fmla="*/ 6357085 w 10768629"/>
              <a:gd name="connsiteY115" fmla="*/ 1640846 h 1978172"/>
              <a:gd name="connsiteX116" fmla="*/ 6322636 w 10768629"/>
              <a:gd name="connsiteY116" fmla="*/ 1648213 h 1978172"/>
              <a:gd name="connsiteX117" fmla="*/ 6226172 w 10768629"/>
              <a:gd name="connsiteY117" fmla="*/ 1654676 h 1978172"/>
              <a:gd name="connsiteX118" fmla="*/ 6221217 w 10768629"/>
              <a:gd name="connsiteY118" fmla="*/ 1654506 h 1978172"/>
              <a:gd name="connsiteX119" fmla="*/ 6204956 w 10768629"/>
              <a:gd name="connsiteY119" fmla="*/ 1664280 h 1978172"/>
              <a:gd name="connsiteX120" fmla="*/ 6204270 w 10768629"/>
              <a:gd name="connsiteY120" fmla="*/ 1666782 h 1978172"/>
              <a:gd name="connsiteX121" fmla="*/ 6143810 w 10768629"/>
              <a:gd name="connsiteY121" fmla="*/ 1661963 h 1978172"/>
              <a:gd name="connsiteX122" fmla="*/ 6136560 w 10768629"/>
              <a:gd name="connsiteY122" fmla="*/ 1665728 h 1978172"/>
              <a:gd name="connsiteX123" fmla="*/ 6096155 w 10768629"/>
              <a:gd name="connsiteY123" fmla="*/ 1656951 h 1978172"/>
              <a:gd name="connsiteX124" fmla="*/ 6075812 w 10768629"/>
              <a:gd name="connsiteY124" fmla="*/ 1655422 h 1978172"/>
              <a:gd name="connsiteX125" fmla="*/ 6039495 w 10768629"/>
              <a:gd name="connsiteY125" fmla="*/ 1649680 h 1978172"/>
              <a:gd name="connsiteX126" fmla="*/ 6036523 w 10768629"/>
              <a:gd name="connsiteY126" fmla="*/ 1652121 h 1978172"/>
              <a:gd name="connsiteX127" fmla="*/ 6029328 w 10768629"/>
              <a:gd name="connsiteY127" fmla="*/ 1649904 h 1978172"/>
              <a:gd name="connsiteX128" fmla="*/ 6024075 w 10768629"/>
              <a:gd name="connsiteY128" fmla="*/ 1652779 h 1978172"/>
              <a:gd name="connsiteX129" fmla="*/ 6018085 w 10768629"/>
              <a:gd name="connsiteY129" fmla="*/ 1652030 h 1978172"/>
              <a:gd name="connsiteX130" fmla="*/ 5955513 w 10768629"/>
              <a:gd name="connsiteY130" fmla="*/ 1663584 h 1978172"/>
              <a:gd name="connsiteX131" fmla="*/ 5941996 w 10768629"/>
              <a:gd name="connsiteY131" fmla="*/ 1661326 h 1978172"/>
              <a:gd name="connsiteX132" fmla="*/ 5931789 w 10768629"/>
              <a:gd name="connsiteY132" fmla="*/ 1669915 h 1978172"/>
              <a:gd name="connsiteX133" fmla="*/ 5888686 w 10768629"/>
              <a:gd name="connsiteY133" fmla="*/ 1672175 h 1978172"/>
              <a:gd name="connsiteX134" fmla="*/ 5873794 w 10768629"/>
              <a:gd name="connsiteY134" fmla="*/ 1665454 h 1978172"/>
              <a:gd name="connsiteX135" fmla="*/ 5860022 w 10768629"/>
              <a:gd name="connsiteY135" fmla="*/ 1660635 h 1978172"/>
              <a:gd name="connsiteX136" fmla="*/ 5858237 w 10768629"/>
              <a:gd name="connsiteY136" fmla="*/ 1660649 h 1978172"/>
              <a:gd name="connsiteX137" fmla="*/ 5840319 w 10768629"/>
              <a:gd name="connsiteY137" fmla="*/ 1660798 h 1978172"/>
              <a:gd name="connsiteX138" fmla="*/ 5806984 w 10768629"/>
              <a:gd name="connsiteY138" fmla="*/ 1661075 h 1978172"/>
              <a:gd name="connsiteX139" fmla="*/ 5742351 w 10768629"/>
              <a:gd name="connsiteY139" fmla="*/ 1667489 h 1978172"/>
              <a:gd name="connsiteX140" fmla="*/ 5521171 w 10768629"/>
              <a:gd name="connsiteY140" fmla="*/ 1671626 h 1978172"/>
              <a:gd name="connsiteX141" fmla="*/ 5457384 w 10768629"/>
              <a:gd name="connsiteY141" fmla="*/ 1683952 h 1978172"/>
              <a:gd name="connsiteX142" fmla="*/ 4950070 w 10768629"/>
              <a:gd name="connsiteY142" fmla="*/ 1748401 h 1978172"/>
              <a:gd name="connsiteX143" fmla="*/ 4872172 w 10768629"/>
              <a:gd name="connsiteY143" fmla="*/ 1757222 h 1978172"/>
              <a:gd name="connsiteX144" fmla="*/ 4809524 w 10768629"/>
              <a:gd name="connsiteY144" fmla="*/ 1761033 h 1978172"/>
              <a:gd name="connsiteX145" fmla="*/ 4759058 w 10768629"/>
              <a:gd name="connsiteY145" fmla="*/ 1766533 h 1978172"/>
              <a:gd name="connsiteX146" fmla="*/ 4719749 w 10768629"/>
              <a:gd name="connsiteY146" fmla="*/ 1771811 h 1978172"/>
              <a:gd name="connsiteX147" fmla="*/ 4568686 w 10768629"/>
              <a:gd name="connsiteY147" fmla="*/ 1786141 h 1978172"/>
              <a:gd name="connsiteX148" fmla="*/ 4418751 w 10768629"/>
              <a:gd name="connsiteY148" fmla="*/ 1796932 h 1978172"/>
              <a:gd name="connsiteX149" fmla="*/ 4378377 w 10768629"/>
              <a:gd name="connsiteY149" fmla="*/ 1815528 h 1978172"/>
              <a:gd name="connsiteX150" fmla="*/ 4320575 w 10768629"/>
              <a:gd name="connsiteY150" fmla="*/ 1832722 h 1978172"/>
              <a:gd name="connsiteX151" fmla="*/ 4211935 w 10768629"/>
              <a:gd name="connsiteY151" fmla="*/ 1860177 h 1978172"/>
              <a:gd name="connsiteX152" fmla="*/ 4101228 w 10768629"/>
              <a:gd name="connsiteY152" fmla="*/ 1868717 h 1978172"/>
              <a:gd name="connsiteX153" fmla="*/ 3973223 w 10768629"/>
              <a:gd name="connsiteY153" fmla="*/ 1881015 h 1978172"/>
              <a:gd name="connsiteX154" fmla="*/ 3900992 w 10768629"/>
              <a:gd name="connsiteY154" fmla="*/ 1880603 h 1978172"/>
              <a:gd name="connsiteX155" fmla="*/ 3662119 w 10768629"/>
              <a:gd name="connsiteY155" fmla="*/ 1889285 h 1978172"/>
              <a:gd name="connsiteX156" fmla="*/ 3496919 w 10768629"/>
              <a:gd name="connsiteY156" fmla="*/ 1873180 h 1978172"/>
              <a:gd name="connsiteX157" fmla="*/ 3449433 w 10768629"/>
              <a:gd name="connsiteY157" fmla="*/ 1889681 h 1978172"/>
              <a:gd name="connsiteX158" fmla="*/ 3369766 w 10768629"/>
              <a:gd name="connsiteY158" fmla="*/ 1916653 h 1978172"/>
              <a:gd name="connsiteX159" fmla="*/ 3269672 w 10768629"/>
              <a:gd name="connsiteY159" fmla="*/ 1938036 h 1978172"/>
              <a:gd name="connsiteX160" fmla="*/ 3224897 w 10768629"/>
              <a:gd name="connsiteY160" fmla="*/ 1943733 h 1978172"/>
              <a:gd name="connsiteX161" fmla="*/ 3161463 w 10768629"/>
              <a:gd name="connsiteY161" fmla="*/ 1946591 h 1978172"/>
              <a:gd name="connsiteX162" fmla="*/ 3112044 w 10768629"/>
              <a:gd name="connsiteY162" fmla="*/ 1935614 h 1978172"/>
              <a:gd name="connsiteX163" fmla="*/ 3069716 w 10768629"/>
              <a:gd name="connsiteY163" fmla="*/ 1930463 h 1978172"/>
              <a:gd name="connsiteX164" fmla="*/ 3005773 w 10768629"/>
              <a:gd name="connsiteY164" fmla="*/ 1915878 h 1978172"/>
              <a:gd name="connsiteX165" fmla="*/ 2897201 w 10768629"/>
              <a:gd name="connsiteY165" fmla="*/ 1926772 h 1978172"/>
              <a:gd name="connsiteX166" fmla="*/ 2783891 w 10768629"/>
              <a:gd name="connsiteY166" fmla="*/ 1931749 h 1978172"/>
              <a:gd name="connsiteX167" fmla="*/ 2712447 w 10768629"/>
              <a:gd name="connsiteY167" fmla="*/ 1933044 h 1978172"/>
              <a:gd name="connsiteX168" fmla="*/ 2560151 w 10768629"/>
              <a:gd name="connsiteY168" fmla="*/ 1963609 h 1978172"/>
              <a:gd name="connsiteX169" fmla="*/ 2367221 w 10768629"/>
              <a:gd name="connsiteY169" fmla="*/ 1971884 h 1978172"/>
              <a:gd name="connsiteX170" fmla="*/ 2272130 w 10768629"/>
              <a:gd name="connsiteY170" fmla="*/ 1961162 h 1978172"/>
              <a:gd name="connsiteX171" fmla="*/ 2189404 w 10768629"/>
              <a:gd name="connsiteY171" fmla="*/ 1978172 h 1978172"/>
              <a:gd name="connsiteX172" fmla="*/ 2077704 w 10768629"/>
              <a:gd name="connsiteY172" fmla="*/ 1965002 h 1978172"/>
              <a:gd name="connsiteX173" fmla="*/ 2033299 w 10768629"/>
              <a:gd name="connsiteY173" fmla="*/ 1969042 h 1978172"/>
              <a:gd name="connsiteX174" fmla="*/ 1967996 w 10768629"/>
              <a:gd name="connsiteY174" fmla="*/ 1953187 h 1978172"/>
              <a:gd name="connsiteX175" fmla="*/ 1855805 w 10768629"/>
              <a:gd name="connsiteY175" fmla="*/ 1926082 h 1978172"/>
              <a:gd name="connsiteX176" fmla="*/ 1790957 w 10768629"/>
              <a:gd name="connsiteY176" fmla="*/ 1919460 h 1978172"/>
              <a:gd name="connsiteX177" fmla="*/ 1613978 w 10768629"/>
              <a:gd name="connsiteY177" fmla="*/ 1891581 h 1978172"/>
              <a:gd name="connsiteX178" fmla="*/ 1436831 w 10768629"/>
              <a:gd name="connsiteY178" fmla="*/ 1856201 h 1978172"/>
              <a:gd name="connsiteX179" fmla="*/ 1357365 w 10768629"/>
              <a:gd name="connsiteY179" fmla="*/ 1832140 h 1978172"/>
              <a:gd name="connsiteX180" fmla="*/ 1232341 w 10768629"/>
              <a:gd name="connsiteY180" fmla="*/ 1785942 h 1978172"/>
              <a:gd name="connsiteX181" fmla="*/ 1162595 w 10768629"/>
              <a:gd name="connsiteY181" fmla="*/ 1784330 h 1978172"/>
              <a:gd name="connsiteX182" fmla="*/ 1120257 w 10768629"/>
              <a:gd name="connsiteY182" fmla="*/ 1789615 h 1978172"/>
              <a:gd name="connsiteX183" fmla="*/ 991903 w 10768629"/>
              <a:gd name="connsiteY183" fmla="*/ 1786741 h 1978172"/>
              <a:gd name="connsiteX184" fmla="*/ 883960 w 10768629"/>
              <a:gd name="connsiteY184" fmla="*/ 1809389 h 1978172"/>
              <a:gd name="connsiteX185" fmla="*/ 766531 w 10768629"/>
              <a:gd name="connsiteY185" fmla="*/ 1805053 h 1978172"/>
              <a:gd name="connsiteX186" fmla="*/ 669779 w 10768629"/>
              <a:gd name="connsiteY186" fmla="*/ 1800537 h 1978172"/>
              <a:gd name="connsiteX187" fmla="*/ 523898 w 10768629"/>
              <a:gd name="connsiteY187" fmla="*/ 1811085 h 1978172"/>
              <a:gd name="connsiteX188" fmla="*/ 360251 w 10768629"/>
              <a:gd name="connsiteY188" fmla="*/ 1830735 h 1978172"/>
              <a:gd name="connsiteX189" fmla="*/ 255207 w 10768629"/>
              <a:gd name="connsiteY189" fmla="*/ 1818275 h 1978172"/>
              <a:gd name="connsiteX190" fmla="*/ 101803 w 10768629"/>
              <a:gd name="connsiteY190" fmla="*/ 1870647 h 1978172"/>
              <a:gd name="connsiteX191" fmla="*/ 25397 w 10768629"/>
              <a:gd name="connsiteY191" fmla="*/ 1888443 h 1978172"/>
              <a:gd name="connsiteX192" fmla="*/ 2370 w 10768629"/>
              <a:gd name="connsiteY192" fmla="*/ 1878311 h 1978172"/>
              <a:gd name="connsiteX193" fmla="*/ 0 w 10768629"/>
              <a:gd name="connsiteY193" fmla="*/ 1878785 h 1978172"/>
              <a:gd name="connsiteX194" fmla="*/ 0 w 10768629"/>
              <a:gd name="connsiteY194" fmla="*/ 0 h 197817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</a:cxnLst>
            <a:rect l="l" t="t" r="r" b="b"/>
            <a:pathLst>
              <a:path w="10768629" h="1978172">
                <a:moveTo>
                  <a:pt x="0" y="0"/>
                </a:moveTo>
                <a:lnTo>
                  <a:pt x="10768629" y="0"/>
                </a:lnTo>
                <a:lnTo>
                  <a:pt x="10733254" y="31439"/>
                </a:lnTo>
                <a:lnTo>
                  <a:pt x="10727085" y="37910"/>
                </a:lnTo>
                <a:cubicBezTo>
                  <a:pt x="10712973" y="56080"/>
                  <a:pt x="10699457" y="78430"/>
                  <a:pt x="10675953" y="68623"/>
                </a:cubicBezTo>
                <a:cubicBezTo>
                  <a:pt x="10685972" y="89202"/>
                  <a:pt x="10641629" y="69781"/>
                  <a:pt x="10637091" y="90361"/>
                </a:cubicBezTo>
                <a:cubicBezTo>
                  <a:pt x="10635214" y="107005"/>
                  <a:pt x="10621323" y="104993"/>
                  <a:pt x="10610971" y="110764"/>
                </a:cubicBezTo>
                <a:cubicBezTo>
                  <a:pt x="10603980" y="127568"/>
                  <a:pt x="10551417" y="141180"/>
                  <a:pt x="10532872" y="138028"/>
                </a:cubicBezTo>
                <a:cubicBezTo>
                  <a:pt x="10480300" y="119072"/>
                  <a:pt x="10440532" y="186296"/>
                  <a:pt x="10398558" y="172911"/>
                </a:cubicBezTo>
                <a:cubicBezTo>
                  <a:pt x="10387708" y="174114"/>
                  <a:pt x="10378792" y="177646"/>
                  <a:pt x="10371128" y="182609"/>
                </a:cubicBezTo>
                <a:lnTo>
                  <a:pt x="10352178" y="199976"/>
                </a:lnTo>
                <a:lnTo>
                  <a:pt x="10351815" y="211879"/>
                </a:lnTo>
                <a:lnTo>
                  <a:pt x="10337471" y="218661"/>
                </a:lnTo>
                <a:lnTo>
                  <a:pt x="10334625" y="222351"/>
                </a:lnTo>
                <a:cubicBezTo>
                  <a:pt x="10321108" y="225227"/>
                  <a:pt x="10278615" y="228401"/>
                  <a:pt x="10256365" y="235917"/>
                </a:cubicBezTo>
                <a:cubicBezTo>
                  <a:pt x="10218136" y="258033"/>
                  <a:pt x="10224552" y="209685"/>
                  <a:pt x="10201127" y="267448"/>
                </a:cubicBezTo>
                <a:cubicBezTo>
                  <a:pt x="10121320" y="273476"/>
                  <a:pt x="10040763" y="345580"/>
                  <a:pt x="9961218" y="326720"/>
                </a:cubicBezTo>
                <a:cubicBezTo>
                  <a:pt x="9980173" y="341621"/>
                  <a:pt x="9883038" y="318484"/>
                  <a:pt x="9859715" y="355698"/>
                </a:cubicBezTo>
                <a:cubicBezTo>
                  <a:pt x="9812822" y="367758"/>
                  <a:pt x="9752089" y="383830"/>
                  <a:pt x="9679867" y="399081"/>
                </a:cubicBezTo>
                <a:cubicBezTo>
                  <a:pt x="9618357" y="415668"/>
                  <a:pt x="9525492" y="446315"/>
                  <a:pt x="9490654" y="455225"/>
                </a:cubicBezTo>
                <a:lnTo>
                  <a:pt x="9470837" y="452539"/>
                </a:lnTo>
                <a:lnTo>
                  <a:pt x="9469082" y="454891"/>
                </a:lnTo>
                <a:cubicBezTo>
                  <a:pt x="9460057" y="461184"/>
                  <a:pt x="9453495" y="461729"/>
                  <a:pt x="9448038" y="459733"/>
                </a:cubicBezTo>
                <a:lnTo>
                  <a:pt x="9396821" y="455795"/>
                </a:lnTo>
                <a:lnTo>
                  <a:pt x="9392197" y="459796"/>
                </a:lnTo>
                <a:lnTo>
                  <a:pt x="9347994" y="464462"/>
                </a:lnTo>
                <a:cubicBezTo>
                  <a:pt x="9347959" y="465155"/>
                  <a:pt x="9347925" y="465846"/>
                  <a:pt x="9347889" y="466539"/>
                </a:cubicBezTo>
                <a:cubicBezTo>
                  <a:pt x="9346648" y="471307"/>
                  <a:pt x="9343831" y="475025"/>
                  <a:pt x="9337639" y="476654"/>
                </a:cubicBezTo>
                <a:cubicBezTo>
                  <a:pt x="9354547" y="503661"/>
                  <a:pt x="9307720" y="510631"/>
                  <a:pt x="9287964" y="513052"/>
                </a:cubicBezTo>
                <a:cubicBezTo>
                  <a:pt x="9269905" y="526173"/>
                  <a:pt x="9245386" y="544358"/>
                  <a:pt x="9229283" y="555377"/>
                </a:cubicBezTo>
                <a:lnTo>
                  <a:pt x="9220274" y="557502"/>
                </a:lnTo>
                <a:cubicBezTo>
                  <a:pt x="9220250" y="557668"/>
                  <a:pt x="9220226" y="557835"/>
                  <a:pt x="9220202" y="558001"/>
                </a:cubicBezTo>
                <a:cubicBezTo>
                  <a:pt x="9218468" y="559434"/>
                  <a:pt x="9215591" y="560497"/>
                  <a:pt x="9210908" y="561147"/>
                </a:cubicBezTo>
                <a:lnTo>
                  <a:pt x="9186374" y="565502"/>
                </a:lnTo>
                <a:lnTo>
                  <a:pt x="9181058" y="569943"/>
                </a:lnTo>
                <a:lnTo>
                  <a:pt x="9167549" y="584727"/>
                </a:lnTo>
                <a:lnTo>
                  <a:pt x="9149110" y="598906"/>
                </a:lnTo>
                <a:cubicBezTo>
                  <a:pt x="9133575" y="594395"/>
                  <a:pt x="9087390" y="636567"/>
                  <a:pt x="9078556" y="644039"/>
                </a:cubicBezTo>
                <a:lnTo>
                  <a:pt x="8996399" y="690055"/>
                </a:lnTo>
                <a:cubicBezTo>
                  <a:pt x="8913147" y="777045"/>
                  <a:pt x="8867993" y="772591"/>
                  <a:pt x="8803791" y="813860"/>
                </a:cubicBezTo>
                <a:cubicBezTo>
                  <a:pt x="8745270" y="819906"/>
                  <a:pt x="8690049" y="823612"/>
                  <a:pt x="8636202" y="848463"/>
                </a:cubicBezTo>
                <a:cubicBezTo>
                  <a:pt x="8594799" y="860014"/>
                  <a:pt x="8568613" y="864779"/>
                  <a:pt x="8555372" y="883171"/>
                </a:cubicBezTo>
                <a:lnTo>
                  <a:pt x="8507229" y="901665"/>
                </a:lnTo>
                <a:lnTo>
                  <a:pt x="8428473" y="927985"/>
                </a:lnTo>
                <a:cubicBezTo>
                  <a:pt x="8428287" y="929817"/>
                  <a:pt x="8428100" y="931648"/>
                  <a:pt x="8427914" y="933480"/>
                </a:cubicBezTo>
                <a:lnTo>
                  <a:pt x="8420327" y="941984"/>
                </a:lnTo>
                <a:lnTo>
                  <a:pt x="8394729" y="948347"/>
                </a:lnTo>
                <a:lnTo>
                  <a:pt x="8380548" y="987916"/>
                </a:lnTo>
                <a:lnTo>
                  <a:pt x="8375330" y="965444"/>
                </a:lnTo>
                <a:cubicBezTo>
                  <a:pt x="8372375" y="964202"/>
                  <a:pt x="8344433" y="977378"/>
                  <a:pt x="8340796" y="980522"/>
                </a:cubicBezTo>
                <a:cubicBezTo>
                  <a:pt x="8328292" y="982128"/>
                  <a:pt x="8319237" y="991089"/>
                  <a:pt x="8304438" y="996739"/>
                </a:cubicBezTo>
                <a:cubicBezTo>
                  <a:pt x="8297193" y="1005683"/>
                  <a:pt x="8289328" y="1014568"/>
                  <a:pt x="8280929" y="1023089"/>
                </a:cubicBezTo>
                <a:lnTo>
                  <a:pt x="8275760" y="1027772"/>
                </a:lnTo>
                <a:lnTo>
                  <a:pt x="8275478" y="1027605"/>
                </a:lnTo>
                <a:cubicBezTo>
                  <a:pt x="8273970" y="1028076"/>
                  <a:pt x="8251461" y="1029408"/>
                  <a:pt x="8249003" y="1032033"/>
                </a:cubicBezTo>
                <a:lnTo>
                  <a:pt x="8203836" y="1037347"/>
                </a:lnTo>
                <a:cubicBezTo>
                  <a:pt x="8172789" y="1049890"/>
                  <a:pt x="8148166" y="1034625"/>
                  <a:pt x="8122936" y="1063113"/>
                </a:cubicBezTo>
                <a:cubicBezTo>
                  <a:pt x="8093850" y="1074757"/>
                  <a:pt x="8066781" y="1075350"/>
                  <a:pt x="8043658" y="1092746"/>
                </a:cubicBezTo>
                <a:cubicBezTo>
                  <a:pt x="8032157" y="1089174"/>
                  <a:pt x="8022145" y="1089998"/>
                  <a:pt x="8015351" y="1105478"/>
                </a:cubicBezTo>
                <a:cubicBezTo>
                  <a:pt x="7987544" y="1113006"/>
                  <a:pt x="7977708" y="1099152"/>
                  <a:pt x="7963145" y="1119346"/>
                </a:cubicBezTo>
                <a:cubicBezTo>
                  <a:pt x="7942622" y="1098880"/>
                  <a:pt x="7943760" y="1109516"/>
                  <a:pt x="7938145" y="1120225"/>
                </a:cubicBezTo>
                <a:lnTo>
                  <a:pt x="7937238" y="1121204"/>
                </a:lnTo>
                <a:lnTo>
                  <a:pt x="7934398" y="1118240"/>
                </a:lnTo>
                <a:lnTo>
                  <a:pt x="7918248" y="1124371"/>
                </a:lnTo>
                <a:lnTo>
                  <a:pt x="7914119" y="1127653"/>
                </a:lnTo>
                <a:cubicBezTo>
                  <a:pt x="7911201" y="1129547"/>
                  <a:pt x="7909169" y="1130331"/>
                  <a:pt x="7907658" y="1130350"/>
                </a:cubicBezTo>
                <a:lnTo>
                  <a:pt x="7907434" y="1130103"/>
                </a:lnTo>
                <a:lnTo>
                  <a:pt x="7901508" y="1133245"/>
                </a:lnTo>
                <a:cubicBezTo>
                  <a:pt x="7891644" y="1139271"/>
                  <a:pt x="7882185" y="1145815"/>
                  <a:pt x="7873287" y="1152609"/>
                </a:cubicBezTo>
                <a:cubicBezTo>
                  <a:pt x="7864672" y="1141906"/>
                  <a:pt x="7845199" y="1159242"/>
                  <a:pt x="7834833" y="1153868"/>
                </a:cubicBezTo>
                <a:lnTo>
                  <a:pt x="7828661" y="1139994"/>
                </a:lnTo>
                <a:lnTo>
                  <a:pt x="7823966" y="1143178"/>
                </a:lnTo>
                <a:lnTo>
                  <a:pt x="7815078" y="1151776"/>
                </a:lnTo>
                <a:cubicBezTo>
                  <a:pt x="7813692" y="1152943"/>
                  <a:pt x="7812687" y="1153116"/>
                  <a:pt x="7812026" y="1151522"/>
                </a:cubicBezTo>
                <a:cubicBezTo>
                  <a:pt x="7806555" y="1153054"/>
                  <a:pt x="7788673" y="1159989"/>
                  <a:pt x="7782249" y="1160970"/>
                </a:cubicBezTo>
                <a:lnTo>
                  <a:pt x="7773476" y="1157414"/>
                </a:lnTo>
                <a:lnTo>
                  <a:pt x="7769600" y="1157365"/>
                </a:lnTo>
                <a:lnTo>
                  <a:pt x="7752631" y="1172815"/>
                </a:lnTo>
                <a:lnTo>
                  <a:pt x="7739392" y="1192062"/>
                </a:lnTo>
                <a:lnTo>
                  <a:pt x="7677677" y="1216394"/>
                </a:lnTo>
                <a:lnTo>
                  <a:pt x="7586920" y="1261888"/>
                </a:lnTo>
                <a:cubicBezTo>
                  <a:pt x="7556723" y="1298911"/>
                  <a:pt x="7489187" y="1284518"/>
                  <a:pt x="7486100" y="1292563"/>
                </a:cubicBezTo>
                <a:cubicBezTo>
                  <a:pt x="7454875" y="1308356"/>
                  <a:pt x="7453335" y="1326361"/>
                  <a:pt x="7411323" y="1340732"/>
                </a:cubicBezTo>
                <a:cubicBezTo>
                  <a:pt x="7372519" y="1390006"/>
                  <a:pt x="7288617" y="1403664"/>
                  <a:pt x="7240698" y="1438832"/>
                </a:cubicBezTo>
                <a:cubicBezTo>
                  <a:pt x="7206467" y="1417136"/>
                  <a:pt x="7227555" y="1441678"/>
                  <a:pt x="7197675" y="1447530"/>
                </a:cubicBezTo>
                <a:cubicBezTo>
                  <a:pt x="7211601" y="1474927"/>
                  <a:pt x="7159483" y="1444981"/>
                  <a:pt x="7164788" y="1480293"/>
                </a:cubicBezTo>
                <a:cubicBezTo>
                  <a:pt x="7159184" y="1480240"/>
                  <a:pt x="7153584" y="1479075"/>
                  <a:pt x="7147929" y="1477641"/>
                </a:cubicBezTo>
                <a:lnTo>
                  <a:pt x="7144965" y="1476908"/>
                </a:lnTo>
                <a:lnTo>
                  <a:pt x="7134299" y="1479969"/>
                </a:lnTo>
                <a:lnTo>
                  <a:pt x="7129809" y="1473339"/>
                </a:lnTo>
                <a:lnTo>
                  <a:pt x="7112688" y="1472575"/>
                </a:lnTo>
                <a:cubicBezTo>
                  <a:pt x="7106506" y="1473449"/>
                  <a:pt x="7100123" y="1475741"/>
                  <a:pt x="7093470" y="1480300"/>
                </a:cubicBezTo>
                <a:cubicBezTo>
                  <a:pt x="7079039" y="1501274"/>
                  <a:pt x="7048991" y="1495718"/>
                  <a:pt x="7025034" y="1506934"/>
                </a:cubicBezTo>
                <a:lnTo>
                  <a:pt x="7014783" y="1515868"/>
                </a:lnTo>
                <a:lnTo>
                  <a:pt x="6979706" y="1523511"/>
                </a:lnTo>
                <a:lnTo>
                  <a:pt x="6977890" y="1525793"/>
                </a:lnTo>
                <a:cubicBezTo>
                  <a:pt x="6971996" y="1527914"/>
                  <a:pt x="6959488" y="1529941"/>
                  <a:pt x="6944339" y="1536237"/>
                </a:cubicBezTo>
                <a:lnTo>
                  <a:pt x="6886996" y="1563569"/>
                </a:lnTo>
                <a:lnTo>
                  <a:pt x="6874510" y="1558469"/>
                </a:lnTo>
                <a:lnTo>
                  <a:pt x="6871943" y="1554651"/>
                </a:lnTo>
                <a:lnTo>
                  <a:pt x="6856174" y="1562024"/>
                </a:lnTo>
                <a:lnTo>
                  <a:pt x="6842321" y="1560554"/>
                </a:lnTo>
                <a:lnTo>
                  <a:pt x="6832713" y="1569357"/>
                </a:lnTo>
                <a:lnTo>
                  <a:pt x="6816351" y="1571495"/>
                </a:lnTo>
                <a:cubicBezTo>
                  <a:pt x="6810216" y="1571510"/>
                  <a:pt x="6803310" y="1571324"/>
                  <a:pt x="6795800" y="1572010"/>
                </a:cubicBezTo>
                <a:lnTo>
                  <a:pt x="6777546" y="1568661"/>
                </a:lnTo>
                <a:lnTo>
                  <a:pt x="6751528" y="1574143"/>
                </a:lnTo>
                <a:cubicBezTo>
                  <a:pt x="6731455" y="1578562"/>
                  <a:pt x="6712054" y="1582098"/>
                  <a:pt x="6691966" y="1582255"/>
                </a:cubicBezTo>
                <a:cubicBezTo>
                  <a:pt x="6677921" y="1590738"/>
                  <a:pt x="6663787" y="1595441"/>
                  <a:pt x="6646941" y="1588471"/>
                </a:cubicBezTo>
                <a:cubicBezTo>
                  <a:pt x="6605135" y="1597971"/>
                  <a:pt x="6598373" y="1612583"/>
                  <a:pt x="6568576" y="1606488"/>
                </a:cubicBezTo>
                <a:cubicBezTo>
                  <a:pt x="6562510" y="1614734"/>
                  <a:pt x="6558067" y="1619360"/>
                  <a:pt x="6554358" y="1621701"/>
                </a:cubicBezTo>
                <a:cubicBezTo>
                  <a:pt x="6543227" y="1628727"/>
                  <a:pt x="6538724" y="1615196"/>
                  <a:pt x="6516968" y="1617195"/>
                </a:cubicBezTo>
                <a:cubicBezTo>
                  <a:pt x="6493173" y="1617368"/>
                  <a:pt x="6528193" y="1598652"/>
                  <a:pt x="6506479" y="1602227"/>
                </a:cubicBezTo>
                <a:cubicBezTo>
                  <a:pt x="6486674" y="1613929"/>
                  <a:pt x="6478484" y="1593997"/>
                  <a:pt x="6458436" y="1607332"/>
                </a:cubicBezTo>
                <a:cubicBezTo>
                  <a:pt x="6471168" y="1620800"/>
                  <a:pt x="6410323" y="1615478"/>
                  <a:pt x="6414786" y="1628815"/>
                </a:cubicBezTo>
                <a:cubicBezTo>
                  <a:pt x="6385942" y="1615041"/>
                  <a:pt x="6386569" y="1640238"/>
                  <a:pt x="6357085" y="1640846"/>
                </a:cubicBezTo>
                <a:cubicBezTo>
                  <a:pt x="6341163" y="1636809"/>
                  <a:pt x="6331497" y="1637754"/>
                  <a:pt x="6322636" y="1648213"/>
                </a:cubicBezTo>
                <a:cubicBezTo>
                  <a:pt x="6248448" y="1627802"/>
                  <a:pt x="6286748" y="1654976"/>
                  <a:pt x="6226172" y="1654676"/>
                </a:cubicBezTo>
                <a:lnTo>
                  <a:pt x="6221217" y="1654506"/>
                </a:lnTo>
                <a:lnTo>
                  <a:pt x="6204956" y="1664280"/>
                </a:lnTo>
                <a:cubicBezTo>
                  <a:pt x="6204728" y="1665114"/>
                  <a:pt x="6204498" y="1665947"/>
                  <a:pt x="6204270" y="1666782"/>
                </a:cubicBezTo>
                <a:lnTo>
                  <a:pt x="6143810" y="1661963"/>
                </a:lnTo>
                <a:lnTo>
                  <a:pt x="6136560" y="1665728"/>
                </a:lnTo>
                <a:lnTo>
                  <a:pt x="6096155" y="1656951"/>
                </a:lnTo>
                <a:lnTo>
                  <a:pt x="6075812" y="1655422"/>
                </a:lnTo>
                <a:lnTo>
                  <a:pt x="6039495" y="1649680"/>
                </a:lnTo>
                <a:lnTo>
                  <a:pt x="6036523" y="1652121"/>
                </a:lnTo>
                <a:lnTo>
                  <a:pt x="6029328" y="1649904"/>
                </a:lnTo>
                <a:lnTo>
                  <a:pt x="6024075" y="1652779"/>
                </a:lnTo>
                <a:lnTo>
                  <a:pt x="6018085" y="1652030"/>
                </a:lnTo>
                <a:cubicBezTo>
                  <a:pt x="6006658" y="1653831"/>
                  <a:pt x="5968194" y="1662035"/>
                  <a:pt x="5955513" y="1663584"/>
                </a:cubicBezTo>
                <a:lnTo>
                  <a:pt x="5941996" y="1661326"/>
                </a:lnTo>
                <a:lnTo>
                  <a:pt x="5931789" y="1669915"/>
                </a:lnTo>
                <a:lnTo>
                  <a:pt x="5888686" y="1672175"/>
                </a:lnTo>
                <a:lnTo>
                  <a:pt x="5873794" y="1665454"/>
                </a:lnTo>
                <a:lnTo>
                  <a:pt x="5860022" y="1660635"/>
                </a:lnTo>
                <a:lnTo>
                  <a:pt x="5858237" y="1660649"/>
                </a:lnTo>
                <a:lnTo>
                  <a:pt x="5840319" y="1660798"/>
                </a:lnTo>
                <a:lnTo>
                  <a:pt x="5806984" y="1661075"/>
                </a:lnTo>
                <a:cubicBezTo>
                  <a:pt x="5785708" y="1661533"/>
                  <a:pt x="5764126" y="1662974"/>
                  <a:pt x="5742351" y="1667489"/>
                </a:cubicBezTo>
                <a:cubicBezTo>
                  <a:pt x="5659069" y="1645168"/>
                  <a:pt x="5615134" y="1706361"/>
                  <a:pt x="5521171" y="1671626"/>
                </a:cubicBezTo>
                <a:cubicBezTo>
                  <a:pt x="5491803" y="1671296"/>
                  <a:pt x="5498089" y="1662666"/>
                  <a:pt x="5457384" y="1683952"/>
                </a:cubicBezTo>
                <a:cubicBezTo>
                  <a:pt x="5356959" y="1699287"/>
                  <a:pt x="5078905" y="1774579"/>
                  <a:pt x="4950070" y="1748401"/>
                </a:cubicBezTo>
                <a:cubicBezTo>
                  <a:pt x="4918276" y="1752255"/>
                  <a:pt x="4891043" y="1756936"/>
                  <a:pt x="4872172" y="1757222"/>
                </a:cubicBezTo>
                <a:lnTo>
                  <a:pt x="4809524" y="1761033"/>
                </a:lnTo>
                <a:cubicBezTo>
                  <a:pt x="4791324" y="1772975"/>
                  <a:pt x="4777258" y="1754591"/>
                  <a:pt x="4759058" y="1766533"/>
                </a:cubicBezTo>
                <a:cubicBezTo>
                  <a:pt x="4747481" y="1770744"/>
                  <a:pt x="4734604" y="1772921"/>
                  <a:pt x="4719749" y="1771811"/>
                </a:cubicBezTo>
                <a:cubicBezTo>
                  <a:pt x="4671168" y="1780243"/>
                  <a:pt x="4634134" y="1775931"/>
                  <a:pt x="4568686" y="1786141"/>
                </a:cubicBezTo>
                <a:cubicBezTo>
                  <a:pt x="4544667" y="1777910"/>
                  <a:pt x="4432547" y="1778168"/>
                  <a:pt x="4418751" y="1796932"/>
                </a:cubicBezTo>
                <a:cubicBezTo>
                  <a:pt x="4403360" y="1801488"/>
                  <a:pt x="4385278" y="1795746"/>
                  <a:pt x="4378377" y="1815528"/>
                </a:cubicBezTo>
                <a:cubicBezTo>
                  <a:pt x="4366870" y="1839461"/>
                  <a:pt x="4337372" y="1814003"/>
                  <a:pt x="4320575" y="1832722"/>
                </a:cubicBezTo>
                <a:cubicBezTo>
                  <a:pt x="4277898" y="1857053"/>
                  <a:pt x="4243945" y="1846759"/>
                  <a:pt x="4211935" y="1860177"/>
                </a:cubicBezTo>
                <a:cubicBezTo>
                  <a:pt x="4181519" y="1859584"/>
                  <a:pt x="4171342" y="1859762"/>
                  <a:pt x="4101228" y="1868717"/>
                </a:cubicBezTo>
                <a:cubicBezTo>
                  <a:pt x="4080159" y="1876188"/>
                  <a:pt x="4039427" y="1877381"/>
                  <a:pt x="3973223" y="1881015"/>
                </a:cubicBezTo>
                <a:cubicBezTo>
                  <a:pt x="3971330" y="1884974"/>
                  <a:pt x="3952843" y="1879225"/>
                  <a:pt x="3900992" y="1880603"/>
                </a:cubicBezTo>
                <a:cubicBezTo>
                  <a:pt x="3849141" y="1881981"/>
                  <a:pt x="3740060" y="1895686"/>
                  <a:pt x="3662119" y="1889285"/>
                </a:cubicBezTo>
                <a:cubicBezTo>
                  <a:pt x="3565155" y="1881322"/>
                  <a:pt x="3613412" y="1915150"/>
                  <a:pt x="3496919" y="1873180"/>
                </a:cubicBezTo>
                <a:cubicBezTo>
                  <a:pt x="3488062" y="1895719"/>
                  <a:pt x="3474293" y="1876288"/>
                  <a:pt x="3449433" y="1889681"/>
                </a:cubicBezTo>
                <a:cubicBezTo>
                  <a:pt x="3406553" y="1891629"/>
                  <a:pt x="3413217" y="1897797"/>
                  <a:pt x="3369766" y="1916653"/>
                </a:cubicBezTo>
                <a:cubicBezTo>
                  <a:pt x="3338805" y="1929531"/>
                  <a:pt x="3289487" y="1928617"/>
                  <a:pt x="3269672" y="1938036"/>
                </a:cubicBezTo>
                <a:lnTo>
                  <a:pt x="3224897" y="1943733"/>
                </a:lnTo>
                <a:cubicBezTo>
                  <a:pt x="3188693" y="1949271"/>
                  <a:pt x="3178540" y="1909145"/>
                  <a:pt x="3161463" y="1946591"/>
                </a:cubicBezTo>
                <a:lnTo>
                  <a:pt x="3112044" y="1935614"/>
                </a:lnTo>
                <a:lnTo>
                  <a:pt x="3069716" y="1930463"/>
                </a:lnTo>
                <a:cubicBezTo>
                  <a:pt x="3049937" y="1924285"/>
                  <a:pt x="3047816" y="1925644"/>
                  <a:pt x="3005773" y="1915878"/>
                </a:cubicBezTo>
                <a:cubicBezTo>
                  <a:pt x="2978838" y="1921092"/>
                  <a:pt x="2967972" y="1927319"/>
                  <a:pt x="2897201" y="1926772"/>
                </a:cubicBezTo>
                <a:lnTo>
                  <a:pt x="2783891" y="1931749"/>
                </a:lnTo>
                <a:cubicBezTo>
                  <a:pt x="2753098" y="1932794"/>
                  <a:pt x="2731621" y="1915151"/>
                  <a:pt x="2712447" y="1933044"/>
                </a:cubicBezTo>
                <a:cubicBezTo>
                  <a:pt x="2621923" y="1990472"/>
                  <a:pt x="2637976" y="1949546"/>
                  <a:pt x="2560151" y="1963609"/>
                </a:cubicBezTo>
                <a:cubicBezTo>
                  <a:pt x="2472084" y="1973456"/>
                  <a:pt x="2423631" y="1962133"/>
                  <a:pt x="2367221" y="1971884"/>
                </a:cubicBezTo>
                <a:cubicBezTo>
                  <a:pt x="2355331" y="1950582"/>
                  <a:pt x="2295649" y="1950006"/>
                  <a:pt x="2272130" y="1961162"/>
                </a:cubicBezTo>
                <a:cubicBezTo>
                  <a:pt x="2229336" y="1964326"/>
                  <a:pt x="2232627" y="1943953"/>
                  <a:pt x="2189404" y="1978172"/>
                </a:cubicBezTo>
                <a:cubicBezTo>
                  <a:pt x="2153824" y="1968017"/>
                  <a:pt x="2114605" y="1969166"/>
                  <a:pt x="2077704" y="1965002"/>
                </a:cubicBezTo>
                <a:cubicBezTo>
                  <a:pt x="2053064" y="1962036"/>
                  <a:pt x="2051584" y="1971011"/>
                  <a:pt x="2033299" y="1969042"/>
                </a:cubicBezTo>
                <a:cubicBezTo>
                  <a:pt x="2015014" y="1967073"/>
                  <a:pt x="1998956" y="1958903"/>
                  <a:pt x="1967996" y="1953187"/>
                </a:cubicBezTo>
                <a:cubicBezTo>
                  <a:pt x="1924117" y="1970917"/>
                  <a:pt x="1915668" y="1940297"/>
                  <a:pt x="1855805" y="1926082"/>
                </a:cubicBezTo>
                <a:cubicBezTo>
                  <a:pt x="1830663" y="1943732"/>
                  <a:pt x="1810564" y="1935694"/>
                  <a:pt x="1790957" y="1919460"/>
                </a:cubicBezTo>
                <a:cubicBezTo>
                  <a:pt x="1732588" y="1924884"/>
                  <a:pt x="1679506" y="1900619"/>
                  <a:pt x="1613978" y="1891581"/>
                </a:cubicBezTo>
                <a:cubicBezTo>
                  <a:pt x="1542961" y="1912227"/>
                  <a:pt x="1506863" y="1865666"/>
                  <a:pt x="1436831" y="1856201"/>
                </a:cubicBezTo>
                <a:cubicBezTo>
                  <a:pt x="1409149" y="1862955"/>
                  <a:pt x="1416370" y="1829853"/>
                  <a:pt x="1357365" y="1832140"/>
                </a:cubicBezTo>
                <a:cubicBezTo>
                  <a:pt x="1285880" y="1811785"/>
                  <a:pt x="1273193" y="1786872"/>
                  <a:pt x="1232341" y="1785942"/>
                </a:cubicBezTo>
                <a:cubicBezTo>
                  <a:pt x="1223903" y="1792798"/>
                  <a:pt x="1160576" y="1793911"/>
                  <a:pt x="1162595" y="1784330"/>
                </a:cubicBezTo>
                <a:cubicBezTo>
                  <a:pt x="1153167" y="1787110"/>
                  <a:pt x="1122206" y="1805077"/>
                  <a:pt x="1120257" y="1789615"/>
                </a:cubicBezTo>
                <a:cubicBezTo>
                  <a:pt x="1073149" y="1786750"/>
                  <a:pt x="1034361" y="1768718"/>
                  <a:pt x="991903" y="1786741"/>
                </a:cubicBezTo>
                <a:cubicBezTo>
                  <a:pt x="966383" y="1781126"/>
                  <a:pt x="949501" y="1800915"/>
                  <a:pt x="883960" y="1809389"/>
                </a:cubicBezTo>
                <a:cubicBezTo>
                  <a:pt x="836064" y="1808194"/>
                  <a:pt x="826980" y="1826610"/>
                  <a:pt x="766531" y="1805053"/>
                </a:cubicBezTo>
                <a:cubicBezTo>
                  <a:pt x="732778" y="1801141"/>
                  <a:pt x="694055" y="1787044"/>
                  <a:pt x="669779" y="1800537"/>
                </a:cubicBezTo>
                <a:cubicBezTo>
                  <a:pt x="645252" y="1794709"/>
                  <a:pt x="563495" y="1813232"/>
                  <a:pt x="523898" y="1811085"/>
                </a:cubicBezTo>
                <a:cubicBezTo>
                  <a:pt x="457555" y="1798530"/>
                  <a:pt x="395227" y="1824052"/>
                  <a:pt x="360251" y="1830735"/>
                </a:cubicBezTo>
                <a:cubicBezTo>
                  <a:pt x="313564" y="1825583"/>
                  <a:pt x="298281" y="1811622"/>
                  <a:pt x="255207" y="1818275"/>
                </a:cubicBezTo>
                <a:cubicBezTo>
                  <a:pt x="206572" y="1839769"/>
                  <a:pt x="160277" y="1836800"/>
                  <a:pt x="101803" y="1870647"/>
                </a:cubicBezTo>
                <a:cubicBezTo>
                  <a:pt x="85849" y="1910002"/>
                  <a:pt x="27997" y="1845258"/>
                  <a:pt x="25397" y="1888443"/>
                </a:cubicBezTo>
                <a:cubicBezTo>
                  <a:pt x="19096" y="1881154"/>
                  <a:pt x="11260" y="1878398"/>
                  <a:pt x="2370" y="1878311"/>
                </a:cubicBezTo>
                <a:lnTo>
                  <a:pt x="0" y="1878785"/>
                </a:lnTo>
                <a:lnTo>
                  <a:pt x="0" y="0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C18519-845E-4E30-9397-3329FC91E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7034" y="609597"/>
            <a:ext cx="9392421" cy="1330841"/>
          </a:xfrm>
        </p:spPr>
        <p:txBody>
          <a:bodyPr>
            <a:normAutofit/>
          </a:bodyPr>
          <a:lstStyle/>
          <a:p>
            <a:r>
              <a:rPr lang="en-US" b="1" dirty="0">
                <a:cs typeface="Calibri Light"/>
              </a:rPr>
              <a:t>Benefits of work experience </a:t>
            </a:r>
            <a:endParaRPr lang="en-US" b="1"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E214E6-64EB-4503-A0CB-D1C8907FD8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5966" y="1712259"/>
            <a:ext cx="12092862" cy="495566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400" dirty="0">
                <a:ea typeface="+mn-lt"/>
                <a:cs typeface="+mn-lt"/>
              </a:rPr>
              <a:t>Helps pupils’ awareness of the factors such as insights into the world of work  which may determine their </a:t>
            </a:r>
            <a:r>
              <a:rPr lang="en-US" sz="2400" b="1" dirty="0">
                <a:ea typeface="+mn-lt"/>
                <a:cs typeface="+mn-lt"/>
              </a:rPr>
              <a:t>career choice</a:t>
            </a:r>
            <a:r>
              <a:rPr lang="en-US" sz="2400" dirty="0">
                <a:ea typeface="+mn-lt"/>
                <a:cs typeface="+mn-lt"/>
              </a:rPr>
              <a:t> and the </a:t>
            </a:r>
            <a:r>
              <a:rPr lang="en-US" sz="2400" b="1" dirty="0">
                <a:ea typeface="+mn-lt"/>
                <a:cs typeface="+mn-lt"/>
              </a:rPr>
              <a:t>requirements</a:t>
            </a:r>
            <a:r>
              <a:rPr lang="en-US" sz="2400" dirty="0">
                <a:ea typeface="+mn-lt"/>
                <a:cs typeface="+mn-lt"/>
              </a:rPr>
              <a:t> of employment sectors.</a:t>
            </a:r>
            <a:endParaRPr lang="en-US" sz="2400">
              <a:cs typeface="Calibri" panose="020F0502020204030204"/>
            </a:endParaRPr>
          </a:p>
          <a:p>
            <a:r>
              <a:rPr lang="en-US" sz="2400" dirty="0">
                <a:ea typeface="+mn-lt"/>
                <a:cs typeface="+mn-lt"/>
              </a:rPr>
              <a:t>Pupils</a:t>
            </a:r>
            <a:r>
              <a:rPr lang="en-US" sz="2400" b="1" dirty="0">
                <a:ea typeface="+mn-lt"/>
                <a:cs typeface="+mn-lt"/>
              </a:rPr>
              <a:t> learn about the world of work first hand</a:t>
            </a:r>
            <a:r>
              <a:rPr lang="en-US" sz="2400" dirty="0">
                <a:ea typeface="+mn-lt"/>
                <a:cs typeface="+mn-lt"/>
              </a:rPr>
              <a:t> and </a:t>
            </a:r>
            <a:r>
              <a:rPr lang="en-US" sz="2400" dirty="0" err="1">
                <a:ea typeface="+mn-lt"/>
                <a:cs typeface="+mn-lt"/>
              </a:rPr>
              <a:t>recognise</a:t>
            </a:r>
            <a:r>
              <a:rPr lang="en-US" sz="2400" dirty="0">
                <a:ea typeface="+mn-lt"/>
                <a:cs typeface="+mn-lt"/>
              </a:rPr>
              <a:t> the kinds of 'employability' skills and attitudes required by employers, such as problem solving, flexibility and the ability to work with others.</a:t>
            </a:r>
            <a:endParaRPr lang="en-US" sz="2400">
              <a:cs typeface="Calibri"/>
            </a:endParaRPr>
          </a:p>
          <a:p>
            <a:r>
              <a:rPr lang="en-US" sz="2400" dirty="0">
                <a:ea typeface="+mn-lt"/>
                <a:cs typeface="+mn-lt"/>
              </a:rPr>
              <a:t>Pupils enhance their</a:t>
            </a:r>
            <a:r>
              <a:rPr lang="en-US" sz="2400" b="1" dirty="0">
                <a:ea typeface="+mn-lt"/>
                <a:cs typeface="+mn-lt"/>
              </a:rPr>
              <a:t> self-confidence, maturity</a:t>
            </a:r>
            <a:r>
              <a:rPr lang="en-US" sz="2400" dirty="0">
                <a:ea typeface="+mn-lt"/>
                <a:cs typeface="+mn-lt"/>
              </a:rPr>
              <a:t> and their i</a:t>
            </a:r>
            <a:r>
              <a:rPr lang="en-US" sz="2400" b="1" dirty="0">
                <a:ea typeface="+mn-lt"/>
                <a:cs typeface="+mn-lt"/>
              </a:rPr>
              <a:t>nterpersonal skills.</a:t>
            </a:r>
            <a:endParaRPr lang="en-US" sz="2400" b="1">
              <a:cs typeface="Calibri"/>
            </a:endParaRPr>
          </a:p>
          <a:p>
            <a:r>
              <a:rPr lang="en-US" sz="2400" b="1" dirty="0">
                <a:ea typeface="+mn-lt"/>
                <a:cs typeface="+mn-lt"/>
              </a:rPr>
              <a:t>Health and safety:</a:t>
            </a:r>
            <a:r>
              <a:rPr lang="en-US" sz="2400" dirty="0">
                <a:ea typeface="+mn-lt"/>
                <a:cs typeface="+mn-lt"/>
              </a:rPr>
              <a:t> helping raise pupils’ awareness of the importance of following health and safety requirements in the workplace.</a:t>
            </a:r>
            <a:endParaRPr lang="en-US" sz="2400">
              <a:cs typeface="Calibri" panose="020F0502020204030204"/>
            </a:endParaRPr>
          </a:p>
          <a:p>
            <a:r>
              <a:rPr lang="en-GB" sz="2400" b="1" dirty="0">
                <a:ea typeface="+mn-lt"/>
                <a:cs typeface="+mn-lt"/>
              </a:rPr>
              <a:t>Increased motivation and self esteem</a:t>
            </a:r>
            <a:r>
              <a:rPr lang="en-GB" sz="2400" dirty="0">
                <a:ea typeface="+mn-lt"/>
                <a:cs typeface="+mn-lt"/>
              </a:rPr>
              <a:t> in schoolwork since they are more likely to see the relevance of the curriculum to the world of work.</a:t>
            </a:r>
            <a:endParaRPr lang="en-US" sz="2400" dirty="0">
              <a:ea typeface="+mn-lt"/>
              <a:cs typeface="+mn-lt"/>
            </a:endParaRPr>
          </a:p>
          <a:p>
            <a:r>
              <a:rPr lang="en-GB" sz="2400" dirty="0">
                <a:ea typeface="+mn-lt"/>
                <a:cs typeface="+mn-lt"/>
              </a:rPr>
              <a:t>A better understanding of the </a:t>
            </a:r>
            <a:r>
              <a:rPr lang="en-GB" sz="2400" b="1" dirty="0">
                <a:ea typeface="+mn-lt"/>
                <a:cs typeface="+mn-lt"/>
              </a:rPr>
              <a:t>realities of the world of work</a:t>
            </a:r>
            <a:r>
              <a:rPr lang="en-GB" sz="2400" dirty="0">
                <a:ea typeface="+mn-lt"/>
                <a:cs typeface="+mn-lt"/>
              </a:rPr>
              <a:t> including the need to apply key skills such as numeracy, communication, IT and working with others.</a:t>
            </a:r>
            <a:endParaRPr lang="en-US" sz="2400" dirty="0">
              <a:ea typeface="+mn-lt"/>
              <a:cs typeface="+mn-lt"/>
            </a:endParaRPr>
          </a:p>
          <a:p>
            <a:r>
              <a:rPr lang="en-GB" sz="2400" dirty="0">
                <a:ea typeface="+mn-lt"/>
                <a:cs typeface="+mn-lt"/>
              </a:rPr>
              <a:t>Experience of participating in an </a:t>
            </a:r>
            <a:r>
              <a:rPr lang="en-GB" sz="2400" b="1" dirty="0">
                <a:ea typeface="+mn-lt"/>
                <a:cs typeface="+mn-lt"/>
              </a:rPr>
              <a:t>adult environment.</a:t>
            </a:r>
            <a:endParaRPr lang="en-US" sz="2400" b="1">
              <a:ea typeface="+mn-lt"/>
              <a:cs typeface="+mn-lt"/>
            </a:endParaRPr>
          </a:p>
          <a:p>
            <a:endParaRPr lang="en-GB" sz="1800" dirty="0">
              <a:ea typeface="+mn-lt"/>
              <a:cs typeface="+mn-lt"/>
            </a:endParaRPr>
          </a:p>
          <a:p>
            <a:endParaRPr lang="en-US" sz="1800" dirty="0">
              <a:cs typeface="Calibri"/>
            </a:endParaRPr>
          </a:p>
          <a:p>
            <a:endParaRPr lang="en-US" sz="1800" b="1" u="sng" dirty="0">
              <a:cs typeface="Calibri"/>
            </a:endParaRPr>
          </a:p>
          <a:p>
            <a:endParaRPr lang="en-US" sz="1800" dirty="0">
              <a:cs typeface="Calibri"/>
            </a:endParaRPr>
          </a:p>
        </p:txBody>
      </p:sp>
      <p:pic>
        <p:nvPicPr>
          <p:cNvPr id="5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592CB89-4D24-4F4B-9B9F-2908D37E0E1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35331" y="-204"/>
            <a:ext cx="3579815" cy="1898771"/>
          </a:xfrm>
          <a:prstGeom prst="rect">
            <a:avLst/>
          </a:prstGeom>
        </p:spPr>
      </p:pic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9A0D773F-7A7D-4DBB-9DEA-86BB8B8F4BC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5381624" y="6209414"/>
            <a:ext cx="6810375" cy="648586"/>
          </a:xfrm>
          <a:custGeom>
            <a:avLst/>
            <a:gdLst>
              <a:gd name="connsiteX0" fmla="*/ 0 w 10753706"/>
              <a:gd name="connsiteY0" fmla="*/ 0 h 1027260"/>
              <a:gd name="connsiteX1" fmla="*/ 10753706 w 10753706"/>
              <a:gd name="connsiteY1" fmla="*/ 0 h 1027260"/>
              <a:gd name="connsiteX2" fmla="*/ 10748809 w 10753706"/>
              <a:gd name="connsiteY2" fmla="*/ 2522 h 1027260"/>
              <a:gd name="connsiteX3" fmla="*/ 10725330 w 10753706"/>
              <a:gd name="connsiteY3" fmla="*/ 11977 h 1027260"/>
              <a:gd name="connsiteX4" fmla="*/ 10615423 w 10753706"/>
              <a:gd name="connsiteY4" fmla="*/ 52967 h 1027260"/>
              <a:gd name="connsiteX5" fmla="*/ 10533936 w 10753706"/>
              <a:gd name="connsiteY5" fmla="*/ 53095 h 1027260"/>
              <a:gd name="connsiteX6" fmla="*/ 10466876 w 10753706"/>
              <a:gd name="connsiteY6" fmla="*/ 45180 h 1027260"/>
              <a:gd name="connsiteX7" fmla="*/ 10355090 w 10753706"/>
              <a:gd name="connsiteY7" fmla="*/ 89741 h 1027260"/>
              <a:gd name="connsiteX8" fmla="*/ 10087145 w 10753706"/>
              <a:gd name="connsiteY8" fmla="*/ 66115 h 1027260"/>
              <a:gd name="connsiteX9" fmla="*/ 10015902 w 10753706"/>
              <a:gd name="connsiteY9" fmla="*/ 76178 h 1027260"/>
              <a:gd name="connsiteX10" fmla="*/ 9806005 w 10753706"/>
              <a:gd name="connsiteY10" fmla="*/ 102435 h 1027260"/>
              <a:gd name="connsiteX11" fmla="*/ 9602583 w 10753706"/>
              <a:gd name="connsiteY11" fmla="*/ 179170 h 1027260"/>
              <a:gd name="connsiteX12" fmla="*/ 9469719 w 10753706"/>
              <a:gd name="connsiteY12" fmla="*/ 174721 h 1027260"/>
              <a:gd name="connsiteX13" fmla="*/ 9408692 w 10753706"/>
              <a:gd name="connsiteY13" fmla="*/ 189513 h 1027260"/>
              <a:gd name="connsiteX14" fmla="*/ 9364151 w 10753706"/>
              <a:gd name="connsiteY14" fmla="*/ 194072 h 1027260"/>
              <a:gd name="connsiteX15" fmla="*/ 9337751 w 10753706"/>
              <a:gd name="connsiteY15" fmla="*/ 197579 h 1027260"/>
              <a:gd name="connsiteX16" fmla="*/ 9297166 w 10753706"/>
              <a:gd name="connsiteY16" fmla="*/ 216558 h 1027260"/>
              <a:gd name="connsiteX17" fmla="*/ 9123859 w 10753706"/>
              <a:gd name="connsiteY17" fmla="*/ 237356 h 1027260"/>
              <a:gd name="connsiteX18" fmla="*/ 8950741 w 10753706"/>
              <a:gd name="connsiteY18" fmla="*/ 238020 h 1027260"/>
              <a:gd name="connsiteX19" fmla="*/ 8718236 w 10753706"/>
              <a:gd name="connsiteY19" fmla="*/ 303148 h 1027260"/>
              <a:gd name="connsiteX20" fmla="*/ 8694011 w 10753706"/>
              <a:gd name="connsiteY20" fmla="*/ 308812 h 1027260"/>
              <a:gd name="connsiteX21" fmla="*/ 8611976 w 10753706"/>
              <a:gd name="connsiteY21" fmla="*/ 324819 h 1027260"/>
              <a:gd name="connsiteX22" fmla="*/ 8562074 w 10753706"/>
              <a:gd name="connsiteY22" fmla="*/ 337971 h 1027260"/>
              <a:gd name="connsiteX23" fmla="*/ 8501724 w 10753706"/>
              <a:gd name="connsiteY23" fmla="*/ 360865 h 1027260"/>
              <a:gd name="connsiteX24" fmla="*/ 8504489 w 10753706"/>
              <a:gd name="connsiteY24" fmla="*/ 364790 h 1027260"/>
              <a:gd name="connsiteX25" fmla="*/ 8492774 w 10753706"/>
              <a:gd name="connsiteY25" fmla="*/ 366181 h 1027260"/>
              <a:gd name="connsiteX26" fmla="*/ 8466405 w 10753706"/>
              <a:gd name="connsiteY26" fmla="*/ 368724 h 1027260"/>
              <a:gd name="connsiteX27" fmla="*/ 8427069 w 10753706"/>
              <a:gd name="connsiteY27" fmla="*/ 387211 h 1027260"/>
              <a:gd name="connsiteX28" fmla="*/ 8387766 w 10753706"/>
              <a:gd name="connsiteY28" fmla="*/ 377161 h 1027260"/>
              <a:gd name="connsiteX29" fmla="*/ 8315874 w 10753706"/>
              <a:gd name="connsiteY29" fmla="*/ 395527 h 1027260"/>
              <a:gd name="connsiteX30" fmla="*/ 8274474 w 10753706"/>
              <a:gd name="connsiteY30" fmla="*/ 405112 h 1027260"/>
              <a:gd name="connsiteX31" fmla="*/ 8234664 w 10753706"/>
              <a:gd name="connsiteY31" fmla="*/ 410219 h 1027260"/>
              <a:gd name="connsiteX32" fmla="*/ 8211268 w 10753706"/>
              <a:gd name="connsiteY32" fmla="*/ 416791 h 1027260"/>
              <a:gd name="connsiteX33" fmla="*/ 8188615 w 10753706"/>
              <a:gd name="connsiteY33" fmla="*/ 421755 h 1027260"/>
              <a:gd name="connsiteX34" fmla="*/ 8179981 w 10753706"/>
              <a:gd name="connsiteY34" fmla="*/ 420402 h 1027260"/>
              <a:gd name="connsiteX35" fmla="*/ 8179307 w 10753706"/>
              <a:gd name="connsiteY35" fmla="*/ 422516 h 1027260"/>
              <a:gd name="connsiteX36" fmla="*/ 8147929 w 10753706"/>
              <a:gd name="connsiteY36" fmla="*/ 450302 h 1027260"/>
              <a:gd name="connsiteX37" fmla="*/ 8089136 w 10753706"/>
              <a:gd name="connsiteY37" fmla="*/ 465283 h 1027260"/>
              <a:gd name="connsiteX38" fmla="*/ 8049973 w 10753706"/>
              <a:gd name="connsiteY38" fmla="*/ 454121 h 1027260"/>
              <a:gd name="connsiteX39" fmla="*/ 7965913 w 10753706"/>
              <a:gd name="connsiteY39" fmla="*/ 464415 h 1027260"/>
              <a:gd name="connsiteX40" fmla="*/ 7945093 w 10753706"/>
              <a:gd name="connsiteY40" fmla="*/ 464798 h 1027260"/>
              <a:gd name="connsiteX41" fmla="*/ 7935335 w 10753706"/>
              <a:gd name="connsiteY41" fmla="*/ 462442 h 1027260"/>
              <a:gd name="connsiteX42" fmla="*/ 7904779 w 10753706"/>
              <a:gd name="connsiteY42" fmla="*/ 471429 h 1027260"/>
              <a:gd name="connsiteX43" fmla="*/ 7855604 w 10753706"/>
              <a:gd name="connsiteY43" fmla="*/ 480199 h 1027260"/>
              <a:gd name="connsiteX44" fmla="*/ 7832630 w 10753706"/>
              <a:gd name="connsiteY44" fmla="*/ 485371 h 1027260"/>
              <a:gd name="connsiteX45" fmla="*/ 7812438 w 10753706"/>
              <a:gd name="connsiteY45" fmla="*/ 485391 h 1027260"/>
              <a:gd name="connsiteX46" fmla="*/ 7701399 w 10753706"/>
              <a:gd name="connsiteY46" fmla="*/ 495197 h 1027260"/>
              <a:gd name="connsiteX47" fmla="*/ 7674778 w 10753706"/>
              <a:gd name="connsiteY47" fmla="*/ 494723 h 1027260"/>
              <a:gd name="connsiteX48" fmla="*/ 7660445 w 10753706"/>
              <a:gd name="connsiteY48" fmla="*/ 490194 h 1027260"/>
              <a:gd name="connsiteX49" fmla="*/ 7651781 w 10753706"/>
              <a:gd name="connsiteY49" fmla="*/ 493084 h 1027260"/>
              <a:gd name="connsiteX50" fmla="*/ 7584807 w 10753706"/>
              <a:gd name="connsiteY50" fmla="*/ 499490 h 1027260"/>
              <a:gd name="connsiteX51" fmla="*/ 7541324 w 10753706"/>
              <a:gd name="connsiteY51" fmla="*/ 504184 h 1027260"/>
              <a:gd name="connsiteX52" fmla="*/ 7541756 w 10753706"/>
              <a:gd name="connsiteY52" fmla="*/ 512184 h 1027260"/>
              <a:gd name="connsiteX53" fmla="*/ 7503906 w 10753706"/>
              <a:gd name="connsiteY53" fmla="*/ 518551 h 1027260"/>
              <a:gd name="connsiteX54" fmla="*/ 7460411 w 10753706"/>
              <a:gd name="connsiteY54" fmla="*/ 517415 h 1027260"/>
              <a:gd name="connsiteX55" fmla="*/ 7460116 w 10753706"/>
              <a:gd name="connsiteY55" fmla="*/ 517548 h 1027260"/>
              <a:gd name="connsiteX56" fmla="*/ 7297810 w 10753706"/>
              <a:gd name="connsiteY56" fmla="*/ 563947 h 1027260"/>
              <a:gd name="connsiteX57" fmla="*/ 6946388 w 10753706"/>
              <a:gd name="connsiteY57" fmla="*/ 665244 h 1027260"/>
              <a:gd name="connsiteX58" fmla="*/ 6741704 w 10753706"/>
              <a:gd name="connsiteY58" fmla="*/ 679365 h 1027260"/>
              <a:gd name="connsiteX59" fmla="*/ 6624680 w 10753706"/>
              <a:gd name="connsiteY59" fmla="*/ 677674 h 1027260"/>
              <a:gd name="connsiteX60" fmla="*/ 6605700 w 10753706"/>
              <a:gd name="connsiteY60" fmla="*/ 683566 h 1027260"/>
              <a:gd name="connsiteX61" fmla="*/ 6576922 w 10753706"/>
              <a:gd name="connsiteY61" fmla="*/ 683030 h 1027260"/>
              <a:gd name="connsiteX62" fmla="*/ 6405123 w 10753706"/>
              <a:gd name="connsiteY62" fmla="*/ 721946 h 1027260"/>
              <a:gd name="connsiteX63" fmla="*/ 6368938 w 10753706"/>
              <a:gd name="connsiteY63" fmla="*/ 717341 h 1027260"/>
              <a:gd name="connsiteX64" fmla="*/ 6295102 w 10753706"/>
              <a:gd name="connsiteY64" fmla="*/ 729508 h 1027260"/>
              <a:gd name="connsiteX65" fmla="*/ 6202084 w 10753706"/>
              <a:gd name="connsiteY65" fmla="*/ 767091 h 1027260"/>
              <a:gd name="connsiteX66" fmla="*/ 6067157 w 10753706"/>
              <a:gd name="connsiteY66" fmla="*/ 790339 h 1027260"/>
              <a:gd name="connsiteX67" fmla="*/ 6061443 w 10753706"/>
              <a:gd name="connsiteY67" fmla="*/ 796151 h 1027260"/>
              <a:gd name="connsiteX68" fmla="*/ 6051406 w 10753706"/>
              <a:gd name="connsiteY68" fmla="*/ 800684 h 1027260"/>
              <a:gd name="connsiteX69" fmla="*/ 6049097 w 10753706"/>
              <a:gd name="connsiteY69" fmla="*/ 800636 h 1027260"/>
              <a:gd name="connsiteX70" fmla="*/ 6034222 w 10753706"/>
              <a:gd name="connsiteY70" fmla="*/ 804110 h 1027260"/>
              <a:gd name="connsiteX71" fmla="*/ 6033121 w 10753706"/>
              <a:gd name="connsiteY71" fmla="*/ 806078 h 1027260"/>
              <a:gd name="connsiteX72" fmla="*/ 6023593 w 10753706"/>
              <a:gd name="connsiteY72" fmla="*/ 808842 h 1027260"/>
              <a:gd name="connsiteX73" fmla="*/ 6006639 w 10753706"/>
              <a:gd name="connsiteY73" fmla="*/ 815304 h 1027260"/>
              <a:gd name="connsiteX74" fmla="*/ 6001762 w 10753706"/>
              <a:gd name="connsiteY74" fmla="*/ 815557 h 1027260"/>
              <a:gd name="connsiteX75" fmla="*/ 5973534 w 10753706"/>
              <a:gd name="connsiteY75" fmla="*/ 823815 h 1027260"/>
              <a:gd name="connsiteX76" fmla="*/ 5972336 w 10753706"/>
              <a:gd name="connsiteY76" fmla="*/ 823476 h 1027260"/>
              <a:gd name="connsiteX77" fmla="*/ 5960841 w 10753706"/>
              <a:gd name="connsiteY77" fmla="*/ 823819 h 1027260"/>
              <a:gd name="connsiteX78" fmla="*/ 5940719 w 10753706"/>
              <a:gd name="connsiteY78" fmla="*/ 825514 h 1027260"/>
              <a:gd name="connsiteX79" fmla="*/ 5884298 w 10753706"/>
              <a:gd name="connsiteY79" fmla="*/ 823806 h 1027260"/>
              <a:gd name="connsiteX80" fmla="*/ 5854779 w 10753706"/>
              <a:gd name="connsiteY80" fmla="*/ 832365 h 1027260"/>
              <a:gd name="connsiteX81" fmla="*/ 5848382 w 10753706"/>
              <a:gd name="connsiteY81" fmla="*/ 833844 h 1027260"/>
              <a:gd name="connsiteX82" fmla="*/ 5848066 w 10753706"/>
              <a:gd name="connsiteY82" fmla="*/ 833772 h 1027260"/>
              <a:gd name="connsiteX83" fmla="*/ 5840944 w 10753706"/>
              <a:gd name="connsiteY83" fmla="*/ 835132 h 1027260"/>
              <a:gd name="connsiteX84" fmla="*/ 5836719 w 10753706"/>
              <a:gd name="connsiteY84" fmla="*/ 836539 h 1027260"/>
              <a:gd name="connsiteX85" fmla="*/ 5824311 w 10753706"/>
              <a:gd name="connsiteY85" fmla="*/ 839408 h 1027260"/>
              <a:gd name="connsiteX86" fmla="*/ 5818788 w 10753706"/>
              <a:gd name="connsiteY86" fmla="*/ 839727 h 1027260"/>
              <a:gd name="connsiteX87" fmla="*/ 5763953 w 10753706"/>
              <a:gd name="connsiteY87" fmla="*/ 834282 h 1027260"/>
              <a:gd name="connsiteX88" fmla="*/ 5667748 w 10753706"/>
              <a:gd name="connsiteY88" fmla="*/ 840211 h 1027260"/>
              <a:gd name="connsiteX89" fmla="*/ 5573108 w 10753706"/>
              <a:gd name="connsiteY89" fmla="*/ 847611 h 1027260"/>
              <a:gd name="connsiteX90" fmla="*/ 5539137 w 10753706"/>
              <a:gd name="connsiteY90" fmla="*/ 851033 h 1027260"/>
              <a:gd name="connsiteX91" fmla="*/ 5510651 w 10753706"/>
              <a:gd name="connsiteY91" fmla="*/ 844215 h 1027260"/>
              <a:gd name="connsiteX92" fmla="*/ 5457331 w 10753706"/>
              <a:gd name="connsiteY92" fmla="*/ 839159 h 1027260"/>
              <a:gd name="connsiteX93" fmla="*/ 5410613 w 10753706"/>
              <a:gd name="connsiteY93" fmla="*/ 834358 h 1027260"/>
              <a:gd name="connsiteX94" fmla="*/ 5370040 w 10753706"/>
              <a:gd name="connsiteY94" fmla="*/ 862127 h 1027260"/>
              <a:gd name="connsiteX95" fmla="*/ 5318778 w 10753706"/>
              <a:gd name="connsiteY95" fmla="*/ 855310 h 1027260"/>
              <a:gd name="connsiteX96" fmla="*/ 5298645 w 10753706"/>
              <a:gd name="connsiteY96" fmla="*/ 855171 h 1027260"/>
              <a:gd name="connsiteX97" fmla="*/ 5253828 w 10753706"/>
              <a:gd name="connsiteY97" fmla="*/ 859670 h 1027260"/>
              <a:gd name="connsiteX98" fmla="*/ 5216955 w 10753706"/>
              <a:gd name="connsiteY98" fmla="*/ 866245 h 1027260"/>
              <a:gd name="connsiteX99" fmla="*/ 5214344 w 10753706"/>
              <a:gd name="connsiteY99" fmla="*/ 868102 h 1027260"/>
              <a:gd name="connsiteX100" fmla="*/ 5195561 w 10753706"/>
              <a:gd name="connsiteY100" fmla="*/ 869949 h 1027260"/>
              <a:gd name="connsiteX101" fmla="*/ 5182555 w 10753706"/>
              <a:gd name="connsiteY101" fmla="*/ 873542 h 1027260"/>
              <a:gd name="connsiteX102" fmla="*/ 5172552 w 10753706"/>
              <a:gd name="connsiteY102" fmla="*/ 878801 h 1027260"/>
              <a:gd name="connsiteX103" fmla="*/ 5027993 w 10753706"/>
              <a:gd name="connsiteY103" fmla="*/ 889666 h 1027260"/>
              <a:gd name="connsiteX104" fmla="*/ 4939844 w 10753706"/>
              <a:gd name="connsiteY104" fmla="*/ 934802 h 1027260"/>
              <a:gd name="connsiteX105" fmla="*/ 4792576 w 10753706"/>
              <a:gd name="connsiteY105" fmla="*/ 934820 h 1027260"/>
              <a:gd name="connsiteX106" fmla="*/ 4602423 w 10753706"/>
              <a:gd name="connsiteY106" fmla="*/ 958063 h 1027260"/>
              <a:gd name="connsiteX107" fmla="*/ 4290656 w 10753706"/>
              <a:gd name="connsiteY107" fmla="*/ 969152 h 1027260"/>
              <a:gd name="connsiteX108" fmla="*/ 3952334 w 10753706"/>
              <a:gd name="connsiteY108" fmla="*/ 954043 h 1027260"/>
              <a:gd name="connsiteX109" fmla="*/ 3858560 w 10753706"/>
              <a:gd name="connsiteY109" fmla="*/ 948781 h 1027260"/>
              <a:gd name="connsiteX110" fmla="*/ 3846597 w 10753706"/>
              <a:gd name="connsiteY110" fmla="*/ 948382 h 1027260"/>
              <a:gd name="connsiteX111" fmla="*/ 3736044 w 10753706"/>
              <a:gd name="connsiteY111" fmla="*/ 947759 h 1027260"/>
              <a:gd name="connsiteX112" fmla="*/ 3713136 w 10753706"/>
              <a:gd name="connsiteY112" fmla="*/ 946963 h 1027260"/>
              <a:gd name="connsiteX113" fmla="*/ 3695939 w 10753706"/>
              <a:gd name="connsiteY113" fmla="*/ 943639 h 1027260"/>
              <a:gd name="connsiteX114" fmla="*/ 3694125 w 10753706"/>
              <a:gd name="connsiteY114" fmla="*/ 940567 h 1027260"/>
              <a:gd name="connsiteX115" fmla="*/ 3681925 w 10753706"/>
              <a:gd name="connsiteY115" fmla="*/ 939706 h 1027260"/>
              <a:gd name="connsiteX116" fmla="*/ 3679204 w 10753706"/>
              <a:gd name="connsiteY116" fmla="*/ 938926 h 1027260"/>
              <a:gd name="connsiteX117" fmla="*/ 3615656 w 10753706"/>
              <a:gd name="connsiteY117" fmla="*/ 940320 h 1027260"/>
              <a:gd name="connsiteX118" fmla="*/ 3567983 w 10753706"/>
              <a:gd name="connsiteY118" fmla="*/ 935596 h 1027260"/>
              <a:gd name="connsiteX119" fmla="*/ 3422423 w 10753706"/>
              <a:gd name="connsiteY119" fmla="*/ 932129 h 1027260"/>
              <a:gd name="connsiteX120" fmla="*/ 3310925 w 10753706"/>
              <a:gd name="connsiteY120" fmla="*/ 911072 h 1027260"/>
              <a:gd name="connsiteX121" fmla="*/ 3139421 w 10753706"/>
              <a:gd name="connsiteY121" fmla="*/ 934151 h 1027260"/>
              <a:gd name="connsiteX122" fmla="*/ 2996922 w 10753706"/>
              <a:gd name="connsiteY122" fmla="*/ 927537 h 1027260"/>
              <a:gd name="connsiteX123" fmla="*/ 2982785 w 10753706"/>
              <a:gd name="connsiteY123" fmla="*/ 931453 h 1027260"/>
              <a:gd name="connsiteX124" fmla="*/ 2967478 w 10753706"/>
              <a:gd name="connsiteY124" fmla="*/ 933397 h 1027260"/>
              <a:gd name="connsiteX125" fmla="*/ 2948552 w 10753706"/>
              <a:gd name="connsiteY125" fmla="*/ 932961 h 1027260"/>
              <a:gd name="connsiteX126" fmla="*/ 2944404 w 10753706"/>
              <a:gd name="connsiteY126" fmla="*/ 934452 h 1027260"/>
              <a:gd name="connsiteX127" fmla="*/ 2908608 w 10753706"/>
              <a:gd name="connsiteY127" fmla="*/ 937205 h 1027260"/>
              <a:gd name="connsiteX128" fmla="*/ 2904443 w 10753706"/>
              <a:gd name="connsiteY128" fmla="*/ 936455 h 1027260"/>
              <a:gd name="connsiteX129" fmla="*/ 2868935 w 10753706"/>
              <a:gd name="connsiteY129" fmla="*/ 938022 h 1027260"/>
              <a:gd name="connsiteX130" fmla="*/ 2868586 w 10753706"/>
              <a:gd name="connsiteY130" fmla="*/ 937487 h 1027260"/>
              <a:gd name="connsiteX131" fmla="*/ 2859191 w 10753706"/>
              <a:gd name="connsiteY131" fmla="*/ 935503 h 1027260"/>
              <a:gd name="connsiteX132" fmla="*/ 2840915 w 10753706"/>
              <a:gd name="connsiteY132" fmla="*/ 932977 h 1027260"/>
              <a:gd name="connsiteX133" fmla="*/ 2763509 w 10753706"/>
              <a:gd name="connsiteY133" fmla="*/ 921850 h 1027260"/>
              <a:gd name="connsiteX134" fmla="*/ 2756121 w 10753706"/>
              <a:gd name="connsiteY134" fmla="*/ 921864 h 1027260"/>
              <a:gd name="connsiteX135" fmla="*/ 2755998 w 10753706"/>
              <a:gd name="connsiteY135" fmla="*/ 921739 h 1027260"/>
              <a:gd name="connsiteX136" fmla="*/ 2748255 w 10753706"/>
              <a:gd name="connsiteY136" fmla="*/ 921505 h 1027260"/>
              <a:gd name="connsiteX137" fmla="*/ 2694601 w 10753706"/>
              <a:gd name="connsiteY137" fmla="*/ 915575 h 1027260"/>
              <a:gd name="connsiteX138" fmla="*/ 2635357 w 10753706"/>
              <a:gd name="connsiteY138" fmla="*/ 910976 h 1027260"/>
              <a:gd name="connsiteX139" fmla="*/ 2601047 w 10753706"/>
              <a:gd name="connsiteY139" fmla="*/ 910263 h 1027260"/>
              <a:gd name="connsiteX140" fmla="*/ 2507482 w 10753706"/>
              <a:gd name="connsiteY140" fmla="*/ 906211 h 1027260"/>
              <a:gd name="connsiteX141" fmla="*/ 2413884 w 10753706"/>
              <a:gd name="connsiteY141" fmla="*/ 900545 h 1027260"/>
              <a:gd name="connsiteX142" fmla="*/ 2368912 w 10753706"/>
              <a:gd name="connsiteY142" fmla="*/ 888755 h 1027260"/>
              <a:gd name="connsiteX143" fmla="*/ 2349490 w 10753706"/>
              <a:gd name="connsiteY143" fmla="*/ 889719 h 1027260"/>
              <a:gd name="connsiteX144" fmla="*/ 2344290 w 10753706"/>
              <a:gd name="connsiteY144" fmla="*/ 890584 h 1027260"/>
              <a:gd name="connsiteX145" fmla="*/ 2336488 w 10753706"/>
              <a:gd name="connsiteY145" fmla="*/ 891058 h 1027260"/>
              <a:gd name="connsiteX146" fmla="*/ 2329015 w 10753706"/>
              <a:gd name="connsiteY146" fmla="*/ 891627 h 1027260"/>
              <a:gd name="connsiteX147" fmla="*/ 2293898 w 10753706"/>
              <a:gd name="connsiteY147" fmla="*/ 896431 h 1027260"/>
              <a:gd name="connsiteX148" fmla="*/ 2243927 w 10753706"/>
              <a:gd name="connsiteY148" fmla="*/ 888076 h 1027260"/>
              <a:gd name="connsiteX149" fmla="*/ 2223920 w 10753706"/>
              <a:gd name="connsiteY149" fmla="*/ 887331 h 1027260"/>
              <a:gd name="connsiteX150" fmla="*/ 2213081 w 10753706"/>
              <a:gd name="connsiteY150" fmla="*/ 886302 h 1027260"/>
              <a:gd name="connsiteX151" fmla="*/ 2212307 w 10753706"/>
              <a:gd name="connsiteY151" fmla="*/ 885829 h 1027260"/>
              <a:gd name="connsiteX152" fmla="*/ 2152321 w 10753706"/>
              <a:gd name="connsiteY152" fmla="*/ 894418 h 1027260"/>
              <a:gd name="connsiteX153" fmla="*/ 2140985 w 10753706"/>
              <a:gd name="connsiteY153" fmla="*/ 895968 h 1027260"/>
              <a:gd name="connsiteX154" fmla="*/ 2121210 w 10753706"/>
              <a:gd name="connsiteY154" fmla="*/ 899354 h 1027260"/>
              <a:gd name="connsiteX155" fmla="*/ 2119146 w 10753706"/>
              <a:gd name="connsiteY155" fmla="*/ 899033 h 1027260"/>
              <a:gd name="connsiteX156" fmla="*/ 2105666 w 10753706"/>
              <a:gd name="connsiteY156" fmla="*/ 902240 h 1027260"/>
              <a:gd name="connsiteX157" fmla="*/ 2094924 w 10753706"/>
              <a:gd name="connsiteY157" fmla="*/ 907203 h 1027260"/>
              <a:gd name="connsiteX158" fmla="*/ 1949478 w 10753706"/>
              <a:gd name="connsiteY158" fmla="*/ 913748 h 1027260"/>
              <a:gd name="connsiteX159" fmla="*/ 1749684 w 10753706"/>
              <a:gd name="connsiteY159" fmla="*/ 942223 h 1027260"/>
              <a:gd name="connsiteX160" fmla="*/ 1585576 w 10753706"/>
              <a:gd name="connsiteY160" fmla="*/ 954170 h 1027260"/>
              <a:gd name="connsiteX161" fmla="*/ 1476250 w 10753706"/>
              <a:gd name="connsiteY161" fmla="*/ 950653 h 1027260"/>
              <a:gd name="connsiteX162" fmla="*/ 1433927 w 10753706"/>
              <a:gd name="connsiteY162" fmla="*/ 959926 h 1027260"/>
              <a:gd name="connsiteX163" fmla="*/ 1414893 w 10753706"/>
              <a:gd name="connsiteY163" fmla="*/ 957671 h 1027260"/>
              <a:gd name="connsiteX164" fmla="*/ 1411585 w 10753706"/>
              <a:gd name="connsiteY164" fmla="*/ 957179 h 1027260"/>
              <a:gd name="connsiteX165" fmla="*/ 1398896 w 10753706"/>
              <a:gd name="connsiteY165" fmla="*/ 957460 h 1027260"/>
              <a:gd name="connsiteX166" fmla="*/ 1394632 w 10753706"/>
              <a:gd name="connsiteY166" fmla="*/ 954725 h 1027260"/>
              <a:gd name="connsiteX167" fmla="*/ 1375043 w 10753706"/>
              <a:gd name="connsiteY167" fmla="*/ 953132 h 1027260"/>
              <a:gd name="connsiteX168" fmla="*/ 1351876 w 10753706"/>
              <a:gd name="connsiteY168" fmla="*/ 954436 h 1027260"/>
              <a:gd name="connsiteX169" fmla="*/ 1242676 w 10753706"/>
              <a:gd name="connsiteY169" fmla="*/ 963767 h 1027260"/>
              <a:gd name="connsiteX170" fmla="*/ 1205993 w 10753706"/>
              <a:gd name="connsiteY170" fmla="*/ 974080 h 1027260"/>
              <a:gd name="connsiteX171" fmla="*/ 1052221 w 10753706"/>
              <a:gd name="connsiteY171" fmla="*/ 963954 h 1027260"/>
              <a:gd name="connsiteX172" fmla="*/ 968270 w 10753706"/>
              <a:gd name="connsiteY172" fmla="*/ 964761 h 1027260"/>
              <a:gd name="connsiteX173" fmla="*/ 874493 w 10753706"/>
              <a:gd name="connsiteY173" fmla="*/ 998122 h 1027260"/>
              <a:gd name="connsiteX174" fmla="*/ 814411 w 10753706"/>
              <a:gd name="connsiteY174" fmla="*/ 1007391 h 1027260"/>
              <a:gd name="connsiteX175" fmla="*/ 688604 w 10753706"/>
              <a:gd name="connsiteY175" fmla="*/ 1015631 h 1027260"/>
              <a:gd name="connsiteX176" fmla="*/ 618171 w 10753706"/>
              <a:gd name="connsiteY176" fmla="*/ 1027260 h 1027260"/>
              <a:gd name="connsiteX177" fmla="*/ 570379 w 10753706"/>
              <a:gd name="connsiteY177" fmla="*/ 1023487 h 1027260"/>
              <a:gd name="connsiteX178" fmla="*/ 482519 w 10753706"/>
              <a:gd name="connsiteY178" fmla="*/ 1002108 h 1027260"/>
              <a:gd name="connsiteX179" fmla="*/ 475319 w 10753706"/>
              <a:gd name="connsiteY179" fmla="*/ 1009922 h 1027260"/>
              <a:gd name="connsiteX180" fmla="*/ 431104 w 10753706"/>
              <a:gd name="connsiteY180" fmla="*/ 1009317 h 1027260"/>
              <a:gd name="connsiteX181" fmla="*/ 363782 w 10753706"/>
              <a:gd name="connsiteY181" fmla="*/ 1007585 h 1027260"/>
              <a:gd name="connsiteX182" fmla="*/ 325533 w 10753706"/>
              <a:gd name="connsiteY182" fmla="*/ 1008502 h 1027260"/>
              <a:gd name="connsiteX183" fmla="*/ 220429 w 10753706"/>
              <a:gd name="connsiteY183" fmla="*/ 1008927 h 1027260"/>
              <a:gd name="connsiteX184" fmla="*/ 114676 w 10753706"/>
              <a:gd name="connsiteY184" fmla="*/ 1007765 h 1027260"/>
              <a:gd name="connsiteX185" fmla="*/ 13470 w 10753706"/>
              <a:gd name="connsiteY185" fmla="*/ 998544 h 1027260"/>
              <a:gd name="connsiteX186" fmla="*/ 0 w 10753706"/>
              <a:gd name="connsiteY186" fmla="*/ 997355 h 1027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</a:cxnLst>
            <a:rect l="l" t="t" r="r" b="b"/>
            <a:pathLst>
              <a:path w="10753706" h="1027260">
                <a:moveTo>
                  <a:pt x="0" y="0"/>
                </a:moveTo>
                <a:lnTo>
                  <a:pt x="10753706" y="0"/>
                </a:lnTo>
                <a:lnTo>
                  <a:pt x="10748809" y="2522"/>
                </a:lnTo>
                <a:cubicBezTo>
                  <a:pt x="10744031" y="4644"/>
                  <a:pt x="10737551" y="7204"/>
                  <a:pt x="10725330" y="11977"/>
                </a:cubicBezTo>
                <a:cubicBezTo>
                  <a:pt x="10700888" y="21523"/>
                  <a:pt x="10652058" y="39304"/>
                  <a:pt x="10615423" y="52967"/>
                </a:cubicBezTo>
                <a:cubicBezTo>
                  <a:pt x="10598524" y="49017"/>
                  <a:pt x="10550674" y="61360"/>
                  <a:pt x="10533936" y="53095"/>
                </a:cubicBezTo>
                <a:cubicBezTo>
                  <a:pt x="10519435" y="55674"/>
                  <a:pt x="10480156" y="49393"/>
                  <a:pt x="10466876" y="45180"/>
                </a:cubicBezTo>
                <a:cubicBezTo>
                  <a:pt x="10443145" y="68059"/>
                  <a:pt x="10382269" y="71294"/>
                  <a:pt x="10355090" y="89741"/>
                </a:cubicBezTo>
                <a:cubicBezTo>
                  <a:pt x="10286222" y="95376"/>
                  <a:pt x="10146285" y="63529"/>
                  <a:pt x="10087145" y="66115"/>
                </a:cubicBezTo>
                <a:cubicBezTo>
                  <a:pt x="10067575" y="79584"/>
                  <a:pt x="10043111" y="68921"/>
                  <a:pt x="10015902" y="76178"/>
                </a:cubicBezTo>
                <a:cubicBezTo>
                  <a:pt x="9952302" y="84628"/>
                  <a:pt x="9893286" y="103337"/>
                  <a:pt x="9806005" y="102435"/>
                </a:cubicBezTo>
                <a:cubicBezTo>
                  <a:pt x="9782247" y="141133"/>
                  <a:pt x="9674787" y="151643"/>
                  <a:pt x="9602583" y="179170"/>
                </a:cubicBezTo>
                <a:cubicBezTo>
                  <a:pt x="9557658" y="187584"/>
                  <a:pt x="9478290" y="154235"/>
                  <a:pt x="9469719" y="174721"/>
                </a:cubicBezTo>
                <a:cubicBezTo>
                  <a:pt x="9443779" y="165070"/>
                  <a:pt x="9431317" y="185692"/>
                  <a:pt x="9408692" y="189513"/>
                </a:cubicBezTo>
                <a:cubicBezTo>
                  <a:pt x="9387154" y="183843"/>
                  <a:pt x="9380475" y="191089"/>
                  <a:pt x="9364151" y="194072"/>
                </a:cubicBezTo>
                <a:cubicBezTo>
                  <a:pt x="9354686" y="190222"/>
                  <a:pt x="9340485" y="191782"/>
                  <a:pt x="9337751" y="197579"/>
                </a:cubicBezTo>
                <a:cubicBezTo>
                  <a:pt x="9349566" y="209270"/>
                  <a:pt x="9297468" y="207714"/>
                  <a:pt x="9297166" y="216558"/>
                </a:cubicBezTo>
                <a:cubicBezTo>
                  <a:pt x="9269057" y="220999"/>
                  <a:pt x="9139630" y="221783"/>
                  <a:pt x="9123859" y="237356"/>
                </a:cubicBezTo>
                <a:cubicBezTo>
                  <a:pt x="9068176" y="249209"/>
                  <a:pt x="8975349" y="235349"/>
                  <a:pt x="8950741" y="238020"/>
                </a:cubicBezTo>
                <a:cubicBezTo>
                  <a:pt x="8916265" y="215428"/>
                  <a:pt x="8822808" y="292026"/>
                  <a:pt x="8718236" y="303148"/>
                </a:cubicBezTo>
                <a:cubicBezTo>
                  <a:pt x="8703111" y="302060"/>
                  <a:pt x="8695551" y="302792"/>
                  <a:pt x="8694011" y="308812"/>
                </a:cubicBezTo>
                <a:cubicBezTo>
                  <a:pt x="8661810" y="312764"/>
                  <a:pt x="8637956" y="329628"/>
                  <a:pt x="8611976" y="324819"/>
                </a:cubicBezTo>
                <a:cubicBezTo>
                  <a:pt x="8621849" y="336388"/>
                  <a:pt x="8562809" y="325917"/>
                  <a:pt x="8562074" y="337971"/>
                </a:cubicBezTo>
                <a:cubicBezTo>
                  <a:pt x="8543699" y="343978"/>
                  <a:pt x="8511321" y="356396"/>
                  <a:pt x="8501724" y="360865"/>
                </a:cubicBezTo>
                <a:lnTo>
                  <a:pt x="8504489" y="364790"/>
                </a:lnTo>
                <a:lnTo>
                  <a:pt x="8492774" y="366181"/>
                </a:lnTo>
                <a:lnTo>
                  <a:pt x="8466405" y="368724"/>
                </a:lnTo>
                <a:cubicBezTo>
                  <a:pt x="8455454" y="372229"/>
                  <a:pt x="8440175" y="385805"/>
                  <a:pt x="8427069" y="387211"/>
                </a:cubicBezTo>
                <a:cubicBezTo>
                  <a:pt x="8400442" y="392215"/>
                  <a:pt x="8397079" y="382989"/>
                  <a:pt x="8387766" y="377161"/>
                </a:cubicBezTo>
                <a:cubicBezTo>
                  <a:pt x="8369233" y="378548"/>
                  <a:pt x="8334756" y="390869"/>
                  <a:pt x="8315874" y="395527"/>
                </a:cubicBezTo>
                <a:cubicBezTo>
                  <a:pt x="8306664" y="400500"/>
                  <a:pt x="8272845" y="393679"/>
                  <a:pt x="8274474" y="405112"/>
                </a:cubicBezTo>
                <a:cubicBezTo>
                  <a:pt x="8255483" y="406194"/>
                  <a:pt x="8244963" y="408376"/>
                  <a:pt x="8234664" y="410219"/>
                </a:cubicBezTo>
                <a:lnTo>
                  <a:pt x="8211268" y="416791"/>
                </a:lnTo>
                <a:cubicBezTo>
                  <a:pt x="8204720" y="419941"/>
                  <a:pt x="8197411" y="422004"/>
                  <a:pt x="8188615" y="421755"/>
                </a:cubicBezTo>
                <a:lnTo>
                  <a:pt x="8179981" y="420402"/>
                </a:lnTo>
                <a:lnTo>
                  <a:pt x="8179307" y="422516"/>
                </a:lnTo>
                <a:cubicBezTo>
                  <a:pt x="8179027" y="425797"/>
                  <a:pt x="8175790" y="448341"/>
                  <a:pt x="8147929" y="450302"/>
                </a:cubicBezTo>
                <a:cubicBezTo>
                  <a:pt x="8130300" y="457967"/>
                  <a:pt x="8114933" y="461015"/>
                  <a:pt x="8089136" y="465283"/>
                </a:cubicBezTo>
                <a:cubicBezTo>
                  <a:pt x="8072810" y="465920"/>
                  <a:pt x="8069376" y="451569"/>
                  <a:pt x="8049973" y="454121"/>
                </a:cubicBezTo>
                <a:cubicBezTo>
                  <a:pt x="7974508" y="471465"/>
                  <a:pt x="8006050" y="447139"/>
                  <a:pt x="7965913" y="464415"/>
                </a:cubicBezTo>
                <a:cubicBezTo>
                  <a:pt x="7958234" y="466025"/>
                  <a:pt x="7951405" y="465800"/>
                  <a:pt x="7945093" y="464798"/>
                </a:cubicBezTo>
                <a:lnTo>
                  <a:pt x="7935335" y="462442"/>
                </a:lnTo>
                <a:lnTo>
                  <a:pt x="7904779" y="471429"/>
                </a:lnTo>
                <a:cubicBezTo>
                  <a:pt x="7889387" y="474999"/>
                  <a:pt x="7872867" y="477951"/>
                  <a:pt x="7855604" y="480199"/>
                </a:cubicBezTo>
                <a:cubicBezTo>
                  <a:pt x="7850005" y="476378"/>
                  <a:pt x="7838628" y="483595"/>
                  <a:pt x="7832630" y="485371"/>
                </a:cubicBezTo>
                <a:cubicBezTo>
                  <a:pt x="7831473" y="482645"/>
                  <a:pt x="7816623" y="482661"/>
                  <a:pt x="7812438" y="485391"/>
                </a:cubicBezTo>
                <a:cubicBezTo>
                  <a:pt x="7709470" y="505049"/>
                  <a:pt x="7759426" y="473956"/>
                  <a:pt x="7701399" y="495197"/>
                </a:cubicBezTo>
                <a:cubicBezTo>
                  <a:pt x="7690986" y="496989"/>
                  <a:pt x="7682397" y="496365"/>
                  <a:pt x="7674778" y="494723"/>
                </a:cubicBezTo>
                <a:lnTo>
                  <a:pt x="7660445" y="490194"/>
                </a:lnTo>
                <a:lnTo>
                  <a:pt x="7651781" y="493084"/>
                </a:lnTo>
                <a:cubicBezTo>
                  <a:pt x="7616113" y="496548"/>
                  <a:pt x="7603273" y="491735"/>
                  <a:pt x="7584807" y="499490"/>
                </a:cubicBezTo>
                <a:cubicBezTo>
                  <a:pt x="7549256" y="490212"/>
                  <a:pt x="7563949" y="500167"/>
                  <a:pt x="7541324" y="504184"/>
                </a:cubicBezTo>
                <a:cubicBezTo>
                  <a:pt x="7523851" y="508307"/>
                  <a:pt x="7559546" y="509825"/>
                  <a:pt x="7541756" y="512184"/>
                </a:cubicBezTo>
                <a:cubicBezTo>
                  <a:pt x="7520963" y="510864"/>
                  <a:pt x="7525755" y="520497"/>
                  <a:pt x="7503906" y="518551"/>
                </a:cubicBezTo>
                <a:cubicBezTo>
                  <a:pt x="7505924" y="510774"/>
                  <a:pt x="7464361" y="523683"/>
                  <a:pt x="7460411" y="517415"/>
                </a:cubicBezTo>
                <a:lnTo>
                  <a:pt x="7460116" y="517548"/>
                </a:lnTo>
                <a:cubicBezTo>
                  <a:pt x="7447785" y="530928"/>
                  <a:pt x="7310141" y="550568"/>
                  <a:pt x="7297810" y="563947"/>
                </a:cubicBezTo>
                <a:cubicBezTo>
                  <a:pt x="7221791" y="605698"/>
                  <a:pt x="7039072" y="646008"/>
                  <a:pt x="6946388" y="665244"/>
                </a:cubicBezTo>
                <a:cubicBezTo>
                  <a:pt x="6853704" y="684480"/>
                  <a:pt x="6804875" y="677485"/>
                  <a:pt x="6741704" y="679365"/>
                </a:cubicBezTo>
                <a:lnTo>
                  <a:pt x="6624680" y="677674"/>
                </a:lnTo>
                <a:lnTo>
                  <a:pt x="6605700" y="683566"/>
                </a:lnTo>
                <a:cubicBezTo>
                  <a:pt x="6603309" y="685184"/>
                  <a:pt x="6599550" y="685647"/>
                  <a:pt x="6576922" y="683030"/>
                </a:cubicBezTo>
                <a:cubicBezTo>
                  <a:pt x="6527275" y="698355"/>
                  <a:pt x="6440981" y="702347"/>
                  <a:pt x="6405123" y="721946"/>
                </a:cubicBezTo>
                <a:cubicBezTo>
                  <a:pt x="6407963" y="715467"/>
                  <a:pt x="6383450" y="712913"/>
                  <a:pt x="6368938" y="717341"/>
                </a:cubicBezTo>
                <a:cubicBezTo>
                  <a:pt x="6377914" y="692119"/>
                  <a:pt x="6315316" y="744281"/>
                  <a:pt x="6295102" y="729508"/>
                </a:cubicBezTo>
                <a:cubicBezTo>
                  <a:pt x="6300358" y="744473"/>
                  <a:pt x="6240070" y="776254"/>
                  <a:pt x="6202084" y="767091"/>
                </a:cubicBezTo>
                <a:cubicBezTo>
                  <a:pt x="6152826" y="774744"/>
                  <a:pt x="6122010" y="790367"/>
                  <a:pt x="6067157" y="790339"/>
                </a:cubicBezTo>
                <a:cubicBezTo>
                  <a:pt x="6066310" y="792484"/>
                  <a:pt x="6064283" y="794403"/>
                  <a:pt x="6061443" y="796151"/>
                </a:cubicBezTo>
                <a:lnTo>
                  <a:pt x="6051406" y="800684"/>
                </a:lnTo>
                <a:lnTo>
                  <a:pt x="6049097" y="800636"/>
                </a:lnTo>
                <a:cubicBezTo>
                  <a:pt x="6040408" y="801393"/>
                  <a:pt x="6036299" y="802645"/>
                  <a:pt x="6034222" y="804110"/>
                </a:cubicBezTo>
                <a:lnTo>
                  <a:pt x="6033121" y="806078"/>
                </a:lnTo>
                <a:lnTo>
                  <a:pt x="6023593" y="808842"/>
                </a:lnTo>
                <a:lnTo>
                  <a:pt x="6006639" y="815304"/>
                </a:lnTo>
                <a:lnTo>
                  <a:pt x="6001762" y="815557"/>
                </a:lnTo>
                <a:lnTo>
                  <a:pt x="5973534" y="823815"/>
                </a:lnTo>
                <a:lnTo>
                  <a:pt x="5972336" y="823476"/>
                </a:lnTo>
                <a:cubicBezTo>
                  <a:pt x="5969004" y="822901"/>
                  <a:pt x="5965329" y="822833"/>
                  <a:pt x="5960841" y="823819"/>
                </a:cubicBezTo>
                <a:cubicBezTo>
                  <a:pt x="5955860" y="815655"/>
                  <a:pt x="5953515" y="821882"/>
                  <a:pt x="5940719" y="825514"/>
                </a:cubicBezTo>
                <a:cubicBezTo>
                  <a:pt x="5930130" y="813644"/>
                  <a:pt x="5900943" y="827979"/>
                  <a:pt x="5884298" y="823806"/>
                </a:cubicBezTo>
                <a:cubicBezTo>
                  <a:pt x="5875133" y="826741"/>
                  <a:pt x="5865250" y="829630"/>
                  <a:pt x="5854779" y="832365"/>
                </a:cubicBezTo>
                <a:lnTo>
                  <a:pt x="5848382" y="833844"/>
                </a:lnTo>
                <a:lnTo>
                  <a:pt x="5848066" y="833772"/>
                </a:lnTo>
                <a:cubicBezTo>
                  <a:pt x="5846273" y="833879"/>
                  <a:pt x="5844018" y="834284"/>
                  <a:pt x="5840944" y="835132"/>
                </a:cubicBezTo>
                <a:lnTo>
                  <a:pt x="5836719" y="836539"/>
                </a:lnTo>
                <a:lnTo>
                  <a:pt x="5824311" y="839408"/>
                </a:lnTo>
                <a:lnTo>
                  <a:pt x="5818788" y="839727"/>
                </a:lnTo>
                <a:cubicBezTo>
                  <a:pt x="5797008" y="838594"/>
                  <a:pt x="5786883" y="822081"/>
                  <a:pt x="5763953" y="834282"/>
                </a:cubicBezTo>
                <a:cubicBezTo>
                  <a:pt x="5726813" y="837521"/>
                  <a:pt x="5699446" y="830949"/>
                  <a:pt x="5667748" y="840211"/>
                </a:cubicBezTo>
                <a:cubicBezTo>
                  <a:pt x="5632959" y="843205"/>
                  <a:pt x="5601436" y="842280"/>
                  <a:pt x="5573108" y="847611"/>
                </a:cubicBezTo>
                <a:cubicBezTo>
                  <a:pt x="5560030" y="845832"/>
                  <a:pt x="5549547" y="851598"/>
                  <a:pt x="5539137" y="851033"/>
                </a:cubicBezTo>
                <a:cubicBezTo>
                  <a:pt x="5528728" y="850467"/>
                  <a:pt x="5529256" y="837509"/>
                  <a:pt x="5510651" y="844215"/>
                </a:cubicBezTo>
                <a:cubicBezTo>
                  <a:pt x="5494241" y="833607"/>
                  <a:pt x="5466101" y="839171"/>
                  <a:pt x="5457331" y="839159"/>
                </a:cubicBezTo>
                <a:lnTo>
                  <a:pt x="5410613" y="834358"/>
                </a:lnTo>
                <a:lnTo>
                  <a:pt x="5370040" y="862127"/>
                </a:lnTo>
                <a:cubicBezTo>
                  <a:pt x="5357863" y="856469"/>
                  <a:pt x="5319115" y="868069"/>
                  <a:pt x="5318778" y="855310"/>
                </a:cubicBezTo>
                <a:cubicBezTo>
                  <a:pt x="5303920" y="857760"/>
                  <a:pt x="5296727" y="863736"/>
                  <a:pt x="5298645" y="855171"/>
                </a:cubicBezTo>
                <a:cubicBezTo>
                  <a:pt x="5287819" y="855897"/>
                  <a:pt x="5267444" y="857825"/>
                  <a:pt x="5253828" y="859670"/>
                </a:cubicBezTo>
                <a:lnTo>
                  <a:pt x="5216955" y="866245"/>
                </a:lnTo>
                <a:lnTo>
                  <a:pt x="5214344" y="868102"/>
                </a:lnTo>
                <a:cubicBezTo>
                  <a:pt x="5210778" y="868719"/>
                  <a:pt x="5200859" y="869042"/>
                  <a:pt x="5195561" y="869949"/>
                </a:cubicBezTo>
                <a:lnTo>
                  <a:pt x="5182555" y="873542"/>
                </a:lnTo>
                <a:cubicBezTo>
                  <a:pt x="5178496" y="875023"/>
                  <a:pt x="5175066" y="876746"/>
                  <a:pt x="5172552" y="878801"/>
                </a:cubicBezTo>
                <a:cubicBezTo>
                  <a:pt x="5121406" y="873797"/>
                  <a:pt x="5080096" y="886529"/>
                  <a:pt x="5027993" y="889666"/>
                </a:cubicBezTo>
                <a:cubicBezTo>
                  <a:pt x="4999924" y="877115"/>
                  <a:pt x="4946973" y="919452"/>
                  <a:pt x="4939844" y="934802"/>
                </a:cubicBezTo>
                <a:cubicBezTo>
                  <a:pt x="4895154" y="940701"/>
                  <a:pt x="4844006" y="928240"/>
                  <a:pt x="4792576" y="934820"/>
                </a:cubicBezTo>
                <a:lnTo>
                  <a:pt x="4602423" y="958063"/>
                </a:lnTo>
                <a:cubicBezTo>
                  <a:pt x="4488530" y="967131"/>
                  <a:pt x="4399004" y="969822"/>
                  <a:pt x="4290656" y="969152"/>
                </a:cubicBezTo>
                <a:cubicBezTo>
                  <a:pt x="4182308" y="968482"/>
                  <a:pt x="4046938" y="971167"/>
                  <a:pt x="3952334" y="954043"/>
                </a:cubicBezTo>
                <a:lnTo>
                  <a:pt x="3858560" y="948781"/>
                </a:lnTo>
                <a:lnTo>
                  <a:pt x="3846597" y="948382"/>
                </a:lnTo>
                <a:cubicBezTo>
                  <a:pt x="3807516" y="956616"/>
                  <a:pt x="3767475" y="941640"/>
                  <a:pt x="3736044" y="947759"/>
                </a:cubicBezTo>
                <a:cubicBezTo>
                  <a:pt x="3727323" y="948128"/>
                  <a:pt x="3719828" y="947771"/>
                  <a:pt x="3713136" y="946963"/>
                </a:cubicBezTo>
                <a:lnTo>
                  <a:pt x="3695939" y="943639"/>
                </a:lnTo>
                <a:lnTo>
                  <a:pt x="3694125" y="940567"/>
                </a:lnTo>
                <a:lnTo>
                  <a:pt x="3681925" y="939706"/>
                </a:lnTo>
                <a:lnTo>
                  <a:pt x="3679204" y="938926"/>
                </a:lnTo>
                <a:cubicBezTo>
                  <a:pt x="3668160" y="939028"/>
                  <a:pt x="3634193" y="940875"/>
                  <a:pt x="3615656" y="940320"/>
                </a:cubicBezTo>
                <a:cubicBezTo>
                  <a:pt x="3582626" y="936974"/>
                  <a:pt x="3593904" y="949140"/>
                  <a:pt x="3567983" y="935596"/>
                </a:cubicBezTo>
                <a:cubicBezTo>
                  <a:pt x="3504185" y="939048"/>
                  <a:pt x="3482818" y="922224"/>
                  <a:pt x="3422423" y="932129"/>
                </a:cubicBezTo>
                <a:cubicBezTo>
                  <a:pt x="3369166" y="933413"/>
                  <a:pt x="3329486" y="910108"/>
                  <a:pt x="3310925" y="911072"/>
                </a:cubicBezTo>
                <a:cubicBezTo>
                  <a:pt x="3261363" y="909787"/>
                  <a:pt x="3198415" y="933574"/>
                  <a:pt x="3139421" y="934151"/>
                </a:cubicBezTo>
                <a:cubicBezTo>
                  <a:pt x="3088799" y="931012"/>
                  <a:pt x="3038941" y="938464"/>
                  <a:pt x="2996922" y="927537"/>
                </a:cubicBezTo>
                <a:cubicBezTo>
                  <a:pt x="2992673" y="929234"/>
                  <a:pt x="2987900" y="930498"/>
                  <a:pt x="2982785" y="931453"/>
                </a:cubicBezTo>
                <a:lnTo>
                  <a:pt x="2967478" y="933397"/>
                </a:lnTo>
                <a:lnTo>
                  <a:pt x="2948552" y="932961"/>
                </a:lnTo>
                <a:lnTo>
                  <a:pt x="2944404" y="934452"/>
                </a:lnTo>
                <a:lnTo>
                  <a:pt x="2908608" y="937205"/>
                </a:lnTo>
                <a:lnTo>
                  <a:pt x="2904443" y="936455"/>
                </a:lnTo>
                <a:lnTo>
                  <a:pt x="2868935" y="938022"/>
                </a:lnTo>
                <a:lnTo>
                  <a:pt x="2868586" y="937487"/>
                </a:lnTo>
                <a:cubicBezTo>
                  <a:pt x="2866994" y="936327"/>
                  <a:pt x="2864292" y="935538"/>
                  <a:pt x="2859191" y="935503"/>
                </a:cubicBezTo>
                <a:cubicBezTo>
                  <a:pt x="2869075" y="927418"/>
                  <a:pt x="2856828" y="932364"/>
                  <a:pt x="2840915" y="932977"/>
                </a:cubicBezTo>
                <a:lnTo>
                  <a:pt x="2763509" y="921850"/>
                </a:lnTo>
                <a:lnTo>
                  <a:pt x="2756121" y="921864"/>
                </a:lnTo>
                <a:cubicBezTo>
                  <a:pt x="2756081" y="921822"/>
                  <a:pt x="2756039" y="921781"/>
                  <a:pt x="2755998" y="921739"/>
                </a:cubicBezTo>
                <a:cubicBezTo>
                  <a:pt x="2754445" y="921476"/>
                  <a:pt x="2752036" y="921380"/>
                  <a:pt x="2748255" y="921505"/>
                </a:cubicBezTo>
                <a:lnTo>
                  <a:pt x="2694601" y="915575"/>
                </a:lnTo>
                <a:cubicBezTo>
                  <a:pt x="2671223" y="919874"/>
                  <a:pt x="2666972" y="913376"/>
                  <a:pt x="2635357" y="910976"/>
                </a:cubicBezTo>
                <a:cubicBezTo>
                  <a:pt x="2621906" y="915051"/>
                  <a:pt x="2611315" y="913542"/>
                  <a:pt x="2601047" y="910263"/>
                </a:cubicBezTo>
                <a:cubicBezTo>
                  <a:pt x="2570084" y="912074"/>
                  <a:pt x="2542135" y="907435"/>
                  <a:pt x="2507482" y="906211"/>
                </a:cubicBezTo>
                <a:cubicBezTo>
                  <a:pt x="2469706" y="911437"/>
                  <a:pt x="2450920" y="901812"/>
                  <a:pt x="2413884" y="900545"/>
                </a:cubicBezTo>
                <a:cubicBezTo>
                  <a:pt x="2381338" y="909664"/>
                  <a:pt x="2387753" y="892438"/>
                  <a:pt x="2368912" y="888755"/>
                </a:cubicBezTo>
                <a:lnTo>
                  <a:pt x="2349490" y="889719"/>
                </a:lnTo>
                <a:lnTo>
                  <a:pt x="2344290" y="890584"/>
                </a:lnTo>
                <a:cubicBezTo>
                  <a:pt x="2340673" y="891041"/>
                  <a:pt x="2338228" y="891167"/>
                  <a:pt x="2336488" y="891058"/>
                </a:cubicBezTo>
                <a:lnTo>
                  <a:pt x="2329015" y="891627"/>
                </a:lnTo>
                <a:cubicBezTo>
                  <a:pt x="2316843" y="893039"/>
                  <a:pt x="2305064" y="894669"/>
                  <a:pt x="2293898" y="896431"/>
                </a:cubicBezTo>
                <a:cubicBezTo>
                  <a:pt x="2282637" y="890404"/>
                  <a:pt x="2242346" y="900851"/>
                  <a:pt x="2243927" y="888076"/>
                </a:cubicBezTo>
                <a:cubicBezTo>
                  <a:pt x="2228778" y="890081"/>
                  <a:pt x="2220725" y="895845"/>
                  <a:pt x="2223920" y="887331"/>
                </a:cubicBezTo>
                <a:cubicBezTo>
                  <a:pt x="2218877" y="887756"/>
                  <a:pt x="2215583" y="887254"/>
                  <a:pt x="2213081" y="886302"/>
                </a:cubicBezTo>
                <a:lnTo>
                  <a:pt x="2212307" y="885829"/>
                </a:lnTo>
                <a:lnTo>
                  <a:pt x="2152321" y="894418"/>
                </a:lnTo>
                <a:lnTo>
                  <a:pt x="2140985" y="895968"/>
                </a:lnTo>
                <a:lnTo>
                  <a:pt x="2121210" y="899354"/>
                </a:lnTo>
                <a:lnTo>
                  <a:pt x="2119146" y="899033"/>
                </a:lnTo>
                <a:lnTo>
                  <a:pt x="2105666" y="902240"/>
                </a:lnTo>
                <a:cubicBezTo>
                  <a:pt x="2101407" y="903601"/>
                  <a:pt x="2097735" y="905221"/>
                  <a:pt x="2094924" y="907203"/>
                </a:cubicBezTo>
                <a:cubicBezTo>
                  <a:pt x="2044793" y="900664"/>
                  <a:pt x="2001785" y="912168"/>
                  <a:pt x="1949478" y="913748"/>
                </a:cubicBezTo>
                <a:cubicBezTo>
                  <a:pt x="1891937" y="919585"/>
                  <a:pt x="1810334" y="935486"/>
                  <a:pt x="1749684" y="942223"/>
                </a:cubicBezTo>
                <a:lnTo>
                  <a:pt x="1585576" y="954170"/>
                </a:lnTo>
                <a:cubicBezTo>
                  <a:pt x="1549165" y="943719"/>
                  <a:pt x="1511425" y="950847"/>
                  <a:pt x="1476250" y="950653"/>
                </a:cubicBezTo>
                <a:cubicBezTo>
                  <a:pt x="1488515" y="961596"/>
                  <a:pt x="1432660" y="946795"/>
                  <a:pt x="1433927" y="959926"/>
                </a:cubicBezTo>
                <a:cubicBezTo>
                  <a:pt x="1427485" y="959475"/>
                  <a:pt x="1421205" y="958623"/>
                  <a:pt x="1414893" y="957671"/>
                </a:cubicBezTo>
                <a:lnTo>
                  <a:pt x="1411585" y="957179"/>
                </a:lnTo>
                <a:lnTo>
                  <a:pt x="1398896" y="957460"/>
                </a:lnTo>
                <a:lnTo>
                  <a:pt x="1394632" y="954725"/>
                </a:lnTo>
                <a:lnTo>
                  <a:pt x="1375043" y="953132"/>
                </a:lnTo>
                <a:cubicBezTo>
                  <a:pt x="1367813" y="952970"/>
                  <a:pt x="1360155" y="953305"/>
                  <a:pt x="1351876" y="954436"/>
                </a:cubicBezTo>
                <a:cubicBezTo>
                  <a:pt x="1325912" y="963028"/>
                  <a:pt x="1274459" y="952492"/>
                  <a:pt x="1242676" y="963767"/>
                </a:cubicBezTo>
                <a:cubicBezTo>
                  <a:pt x="1230276" y="966918"/>
                  <a:pt x="1216715" y="977098"/>
                  <a:pt x="1205993" y="974080"/>
                </a:cubicBezTo>
                <a:cubicBezTo>
                  <a:pt x="1174251" y="974112"/>
                  <a:pt x="1086982" y="964420"/>
                  <a:pt x="1052221" y="963954"/>
                </a:cubicBezTo>
                <a:cubicBezTo>
                  <a:pt x="1038515" y="970622"/>
                  <a:pt x="1009522" y="962342"/>
                  <a:pt x="968270" y="964761"/>
                </a:cubicBezTo>
                <a:cubicBezTo>
                  <a:pt x="943437" y="973698"/>
                  <a:pt x="900136" y="991017"/>
                  <a:pt x="874493" y="998122"/>
                </a:cubicBezTo>
                <a:cubicBezTo>
                  <a:pt x="848849" y="1005226"/>
                  <a:pt x="853424" y="1009427"/>
                  <a:pt x="814411" y="1007391"/>
                </a:cubicBezTo>
                <a:cubicBezTo>
                  <a:pt x="765926" y="1022821"/>
                  <a:pt x="732885" y="1009859"/>
                  <a:pt x="688604" y="1015631"/>
                </a:cubicBezTo>
                <a:cubicBezTo>
                  <a:pt x="638045" y="1020877"/>
                  <a:pt x="677999" y="1011556"/>
                  <a:pt x="618171" y="1027260"/>
                </a:cubicBezTo>
                <a:cubicBezTo>
                  <a:pt x="609680" y="1023165"/>
                  <a:pt x="583253" y="1020277"/>
                  <a:pt x="570379" y="1023487"/>
                </a:cubicBezTo>
                <a:cubicBezTo>
                  <a:pt x="543992" y="1022523"/>
                  <a:pt x="505183" y="1001686"/>
                  <a:pt x="482519" y="1002108"/>
                </a:cubicBezTo>
                <a:cubicBezTo>
                  <a:pt x="464011" y="1002285"/>
                  <a:pt x="495211" y="1007995"/>
                  <a:pt x="475319" y="1009922"/>
                </a:cubicBezTo>
                <a:cubicBezTo>
                  <a:pt x="450818" y="1011135"/>
                  <a:pt x="454804" y="1022539"/>
                  <a:pt x="431104" y="1009317"/>
                </a:cubicBezTo>
                <a:cubicBezTo>
                  <a:pt x="406857" y="1014651"/>
                  <a:pt x="399686" y="1008456"/>
                  <a:pt x="363782" y="1007585"/>
                </a:cubicBezTo>
                <a:cubicBezTo>
                  <a:pt x="350440" y="1012231"/>
                  <a:pt x="338145" y="1011245"/>
                  <a:pt x="325533" y="1008502"/>
                </a:cubicBezTo>
                <a:cubicBezTo>
                  <a:pt x="291944" y="1011745"/>
                  <a:pt x="259251" y="1008497"/>
                  <a:pt x="220429" y="1008927"/>
                </a:cubicBezTo>
                <a:cubicBezTo>
                  <a:pt x="180594" y="1015852"/>
                  <a:pt x="156150" y="1007265"/>
                  <a:pt x="114676" y="1007765"/>
                </a:cubicBezTo>
                <a:cubicBezTo>
                  <a:pt x="85718" y="1006195"/>
                  <a:pt x="43316" y="1001491"/>
                  <a:pt x="13470" y="998544"/>
                </a:cubicBezTo>
                <a:lnTo>
                  <a:pt x="0" y="997355"/>
                </a:lnTo>
                <a:close/>
              </a:path>
            </a:pathLst>
          </a:custGeom>
          <a:solidFill>
            <a:srgbClr val="82766A">
              <a:alpha val="15000"/>
            </a:srgb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05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D38EE57-B708-47C9-A4A4-E25F09FAB02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57A28182-58A5-4DBB-8F64-BD944BCA8154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09710" y="635715"/>
            <a:ext cx="11142208" cy="2482136"/>
            <a:chOff x="409710" y="635715"/>
            <a:chExt cx="11142208" cy="2482136"/>
          </a:xfrm>
        </p:grpSpPr>
        <p:sp>
          <p:nvSpPr>
            <p:cNvPr id="12" name="Freeform 44">
              <a:extLst>
                <a:ext uri="{FF2B5EF4-FFF2-40B4-BE49-F238E27FC236}">
                  <a16:creationId xmlns:a16="http://schemas.microsoft.com/office/drawing/2014/main" id="{E4A9080E-7BA6-45FC-8677-8B9D5F4DAFE0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23203" y="635716"/>
              <a:ext cx="328612" cy="1742360"/>
            </a:xfrm>
            <a:custGeom>
              <a:avLst/>
              <a:gdLst>
                <a:gd name="T0" fmla="*/ 207 w 207"/>
                <a:gd name="T1" fmla="*/ 987 h 1114"/>
                <a:gd name="T2" fmla="*/ 0 w 207"/>
                <a:gd name="T3" fmla="*/ 1114 h 1114"/>
                <a:gd name="T4" fmla="*/ 0 w 207"/>
                <a:gd name="T5" fmla="*/ 127 h 1114"/>
                <a:gd name="T6" fmla="*/ 207 w 207"/>
                <a:gd name="T7" fmla="*/ 0 h 1114"/>
                <a:gd name="T8" fmla="*/ 207 w 207"/>
                <a:gd name="T9" fmla="*/ 987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7" h="1114">
                  <a:moveTo>
                    <a:pt x="207" y="987"/>
                  </a:moveTo>
                  <a:lnTo>
                    <a:pt x="0" y="1114"/>
                  </a:lnTo>
                  <a:lnTo>
                    <a:pt x="0" y="127"/>
                  </a:lnTo>
                  <a:lnTo>
                    <a:pt x="207" y="0"/>
                  </a:lnTo>
                  <a:lnTo>
                    <a:pt x="207" y="987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45">
              <a:extLst>
                <a:ext uri="{FF2B5EF4-FFF2-40B4-BE49-F238E27FC236}">
                  <a16:creationId xmlns:a16="http://schemas.microsoft.com/office/drawing/2014/main" id="{2163D516-75D4-4DE0-AC27-63719125AE5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1022350"/>
              <a:ext cx="709612" cy="2095501"/>
            </a:xfrm>
            <a:custGeom>
              <a:avLst/>
              <a:gdLst>
                <a:gd name="T0" fmla="*/ 447 w 447"/>
                <a:gd name="T1" fmla="*/ 1363 h 1363"/>
                <a:gd name="T2" fmla="*/ 0 w 447"/>
                <a:gd name="T3" fmla="*/ 987 h 1363"/>
                <a:gd name="T4" fmla="*/ 0 w 447"/>
                <a:gd name="T5" fmla="*/ 0 h 1363"/>
                <a:gd name="T6" fmla="*/ 447 w 447"/>
                <a:gd name="T7" fmla="*/ 376 h 1363"/>
                <a:gd name="T8" fmla="*/ 447 w 447"/>
                <a:gd name="T9" fmla="*/ 1363 h 13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47" h="1363">
                  <a:moveTo>
                    <a:pt x="447" y="1363"/>
                  </a:moveTo>
                  <a:lnTo>
                    <a:pt x="0" y="987"/>
                  </a:lnTo>
                  <a:lnTo>
                    <a:pt x="0" y="0"/>
                  </a:lnTo>
                  <a:lnTo>
                    <a:pt x="447" y="376"/>
                  </a:lnTo>
                  <a:lnTo>
                    <a:pt x="447" y="1363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46">
              <a:extLst>
                <a:ext uri="{FF2B5EF4-FFF2-40B4-BE49-F238E27FC236}">
                  <a16:creationId xmlns:a16="http://schemas.microsoft.com/office/drawing/2014/main" id="{E74A26A5-C23A-46D4-B0FF-155FB383462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09710" y="837744"/>
              <a:ext cx="403225" cy="1705431"/>
            </a:xfrm>
            <a:custGeom>
              <a:avLst/>
              <a:gdLst>
                <a:gd name="T0" fmla="*/ 254 w 254"/>
                <a:gd name="T1" fmla="*/ 987 h 1109"/>
                <a:gd name="T2" fmla="*/ 0 w 254"/>
                <a:gd name="T3" fmla="*/ 1109 h 1109"/>
                <a:gd name="T4" fmla="*/ 0 w 254"/>
                <a:gd name="T5" fmla="*/ 119 h 1109"/>
                <a:gd name="T6" fmla="*/ 254 w 254"/>
                <a:gd name="T7" fmla="*/ 0 h 1109"/>
                <a:gd name="T8" fmla="*/ 254 w 254"/>
                <a:gd name="T9" fmla="*/ 987 h 1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54" h="1109">
                  <a:moveTo>
                    <a:pt x="254" y="987"/>
                  </a:moveTo>
                  <a:lnTo>
                    <a:pt x="0" y="1109"/>
                  </a:lnTo>
                  <a:lnTo>
                    <a:pt x="0" y="119"/>
                  </a:lnTo>
                  <a:lnTo>
                    <a:pt x="254" y="0"/>
                  </a:lnTo>
                  <a:lnTo>
                    <a:pt x="254" y="98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47">
              <a:extLst>
                <a:ext uri="{FF2B5EF4-FFF2-40B4-BE49-F238E27FC236}">
                  <a16:creationId xmlns:a16="http://schemas.microsoft.com/office/drawing/2014/main" id="{08E0243F-1062-43C6-AD04-130DFF66840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660" y="640894"/>
              <a:ext cx="168275" cy="1713195"/>
            </a:xfrm>
            <a:custGeom>
              <a:avLst/>
              <a:gdLst>
                <a:gd name="T0" fmla="*/ 106 w 106"/>
                <a:gd name="T1" fmla="*/ 1114 h 1114"/>
                <a:gd name="T2" fmla="*/ 0 w 106"/>
                <a:gd name="T3" fmla="*/ 1005 h 1114"/>
                <a:gd name="T4" fmla="*/ 0 w 106"/>
                <a:gd name="T5" fmla="*/ 0 h 1114"/>
                <a:gd name="T6" fmla="*/ 106 w 106"/>
                <a:gd name="T7" fmla="*/ 110 h 1114"/>
                <a:gd name="T8" fmla="*/ 106 w 106"/>
                <a:gd name="T9" fmla="*/ 1114 h 1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6" h="1114">
                  <a:moveTo>
                    <a:pt x="106" y="1114"/>
                  </a:moveTo>
                  <a:lnTo>
                    <a:pt x="0" y="1005"/>
                  </a:lnTo>
                  <a:lnTo>
                    <a:pt x="0" y="0"/>
                  </a:lnTo>
                  <a:lnTo>
                    <a:pt x="106" y="110"/>
                  </a:lnTo>
                  <a:lnTo>
                    <a:pt x="106" y="111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94C5517B-1B0F-47AA-93A5-36718996986F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4055" y="635715"/>
              <a:ext cx="10907863" cy="15414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3CD42F8-0E98-46B3-AD29-DA63C1936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7280" y="759805"/>
            <a:ext cx="10306520" cy="1325563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  <a:cs typeface="Calibri Light"/>
              </a:rPr>
              <a:t>Course overview:- 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CF0913-AF89-41AB-84F4-61CA31E063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905" y="2166001"/>
            <a:ext cx="10885265" cy="356315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3200" dirty="0">
                <a:ea typeface="+mn-lt"/>
                <a:cs typeface="+mn-lt"/>
              </a:rPr>
              <a:t>Unit 1- Managing Money</a:t>
            </a:r>
            <a:endParaRPr lang="en-US" dirty="0">
              <a:ea typeface="+mn-lt"/>
              <a:cs typeface="+mn-lt"/>
            </a:endParaRPr>
          </a:p>
          <a:p>
            <a:r>
              <a:rPr lang="en-US" sz="3200" dirty="0">
                <a:ea typeface="+mn-lt"/>
                <a:cs typeface="+mn-lt"/>
              </a:rPr>
              <a:t> Unit 2 -Digital Skills  </a:t>
            </a:r>
            <a:endParaRPr lang="en-US" dirty="0">
              <a:ea typeface="+mn-lt"/>
              <a:cs typeface="+mn-lt"/>
            </a:endParaRPr>
          </a:p>
          <a:p>
            <a:r>
              <a:rPr lang="en-US" sz="3200" dirty="0">
                <a:ea typeface="+mn-lt"/>
                <a:cs typeface="+mn-lt"/>
              </a:rPr>
              <a:t>Unit 3- Career Planning </a:t>
            </a:r>
          </a:p>
          <a:p>
            <a:r>
              <a:rPr lang="en-US" sz="3200" dirty="0">
                <a:ea typeface="+mn-lt"/>
                <a:cs typeface="+mn-lt"/>
              </a:rPr>
              <a:t>Unit 4- Presentation Skills  </a:t>
            </a:r>
          </a:p>
          <a:p>
            <a:r>
              <a:rPr lang="en-US" sz="3200" dirty="0">
                <a:ea typeface="+mn-lt"/>
                <a:cs typeface="+mn-lt"/>
              </a:rPr>
              <a:t>Unit 5- Undertaking an Enterprise Project  </a:t>
            </a:r>
          </a:p>
          <a:p>
            <a:r>
              <a:rPr lang="en-US" sz="3200" b="1" dirty="0">
                <a:ea typeface="+mn-lt"/>
                <a:cs typeface="+mn-lt"/>
              </a:rPr>
              <a:t>Unit 6 Work Experience – Pupils will do one day a week work experience in year 12.</a:t>
            </a:r>
            <a:endParaRPr lang="en-US" sz="3200" b="1" dirty="0">
              <a:cs typeface="Calibri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93F14AF-01BC-4E73-90A3-E857FE1AC7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09753" y="588659"/>
            <a:ext cx="3987853" cy="20630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03742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377</Words>
  <Application>Microsoft Office PowerPoint</Application>
  <PresentationFormat>Widescreen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Work experience and Prince’s Trust Level 2 Certificate in Personal Development and Employability Skills</vt:lpstr>
      <vt:lpstr>PowerPoint Presentation</vt:lpstr>
      <vt:lpstr>Opportunities for pupils.</vt:lpstr>
      <vt:lpstr>Grades Equivalents </vt:lpstr>
      <vt:lpstr>Benefits of work experience </vt:lpstr>
      <vt:lpstr>Course overview:-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 ATHERTON</dc:creator>
  <cp:lastModifiedBy>F ATHERTON</cp:lastModifiedBy>
  <cp:revision>177</cp:revision>
  <dcterms:created xsi:type="dcterms:W3CDTF">2022-01-24T09:45:33Z</dcterms:created>
  <dcterms:modified xsi:type="dcterms:W3CDTF">2022-01-25T11:38:21Z</dcterms:modified>
</cp:coreProperties>
</file>