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Open Sans SemiBold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-1143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-3429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-5715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-8001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43000" marR="0" lvl="5" indent="-10287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71600" marR="0" lvl="6" indent="-1257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600200" marR="0" lvl="7" indent="-14859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-17145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Shape 2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atchel together_2@3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Shape 32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" name="Shape 3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 descr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Shap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8" descr="Shape 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Shape 20" descr="Shape 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satchel str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lang="en-US" sz="4800" b="1" i="0" u="none" strike="noStrike" cap="non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Student’s Guide 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lang="en-US" sz="4800" b="1" i="0" u="none" strike="noStrike" cap="non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Show My Homework</a:t>
            </a:r>
          </a:p>
        </p:txBody>
      </p:sp>
      <p:pic>
        <p:nvPicPr>
          <p:cNvPr id="63" name="Shape 63" descr="image3.png"/>
          <p:cNvPicPr preferRelativeResize="0"/>
          <p:nvPr/>
        </p:nvPicPr>
        <p:blipFill rotWithShape="1">
          <a:blip r:embed="rId4">
            <a:alphaModFix/>
          </a:blip>
          <a:srcRect r="63865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Satchel Tag gre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900713" y="4577825"/>
            <a:ext cx="8390574" cy="413469"/>
          </a:xfrm>
          <a:prstGeom prst="rect">
            <a:avLst/>
          </a:prstGeom>
          <a:noFill/>
          <a:ln>
            <a:noFill/>
          </a:ln>
        </p:spPr>
        <p:txBody>
          <a:bodyPr lIns="54325" tIns="54325" rIns="54325" bIns="543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IMG_1263-Edit.jpg"/>
          <p:cNvPicPr preferRelativeResize="0"/>
          <p:nvPr/>
        </p:nvPicPr>
        <p:blipFill rotWithShape="1">
          <a:blip r:embed="rId3">
            <a:alphaModFix/>
          </a:blip>
          <a:srcRect l="5172" t="8038" r="12287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6585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on your computer, phone and tablet!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to-do list organises all your work for you.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Helps you manage your homework from wherever you are.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IMG_1149-2.jpg"/>
          <p:cNvPicPr preferRelativeResize="0"/>
          <p:nvPr/>
        </p:nvPicPr>
        <p:blipFill rotWithShape="1">
          <a:blip r:embed="rId3">
            <a:alphaModFix/>
          </a:blip>
          <a:srcRect t="12055" b="428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7138120" y="1255941"/>
            <a:ext cx="5053517" cy="731496"/>
            <a:chOff x="0" y="-57075"/>
            <a:chExt cx="5053516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5053516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5053516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Keeping your homework organised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4931505" y="3922517"/>
            <a:ext cx="7270290" cy="731496"/>
            <a:chOff x="0" y="-57075"/>
            <a:chExt cx="7270289" cy="731496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7270289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-57075"/>
              <a:ext cx="7270287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Keeps you up to date when you’re away from school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5482832" y="3114826"/>
            <a:ext cx="6718961" cy="617349"/>
            <a:chOff x="0" y="0"/>
            <a:chExt cx="6718961" cy="617347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6718960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114375"/>
              <a:ext cx="6718960" cy="3885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Helps show you how much homework you have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5482833" y="2192989"/>
            <a:ext cx="6718962" cy="731496"/>
            <a:chOff x="0" y="-57075"/>
            <a:chExt cx="6718962" cy="731496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6718962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57075"/>
              <a:ext cx="6718962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Sends you reminders for when homework is due</a:t>
              </a:r>
            </a:p>
          </p:txBody>
        </p:sp>
      </p:grpSp>
      <p:grpSp>
        <p:nvGrpSpPr>
          <p:cNvPr id="90" name="Shape 90"/>
          <p:cNvGrpSpPr/>
          <p:nvPr/>
        </p:nvGrpSpPr>
        <p:grpSpPr>
          <a:xfrm>
            <a:off x="4136155" y="4615829"/>
            <a:ext cx="8096121" cy="1074397"/>
            <a:chOff x="0" y="-228525"/>
            <a:chExt cx="8096119" cy="1074396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8096117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0" y="-228525"/>
              <a:ext cx="8096119" cy="10743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No need to write your homework down before leaving class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2317763" y="5652042"/>
            <a:ext cx="9904354" cy="731496"/>
            <a:chOff x="0" y="-57075"/>
            <a:chExt cx="9904352" cy="731496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9904352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0" y="-57075"/>
              <a:ext cx="9904352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Let’s you message your teacher in private if you need help with your work</a:t>
              </a:r>
            </a:p>
          </p:txBody>
        </p:sp>
      </p:grpSp>
      <p:grpSp>
        <p:nvGrpSpPr>
          <p:cNvPr id="96" name="Shape 96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smhw wide.jpg"/>
          <p:cNvPicPr preferRelativeResize="0"/>
          <p:nvPr/>
        </p:nvPicPr>
        <p:blipFill rotWithShape="1">
          <a:blip r:embed="rId3">
            <a:alphaModFix/>
          </a:blip>
          <a:srcRect l="15487" t="13130" r="6296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07" name="Shape 107"/>
          <p:cNvSpPr txBox="1"/>
          <p:nvPr/>
        </p:nvSpPr>
        <p:spPr>
          <a:xfrm>
            <a:off x="1222666" y="2433984"/>
            <a:ext cx="3688838" cy="176775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Your homework tasks are clearly laid out in Show My Homework with all the information you need to complete them.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15" name="Shape 115"/>
          <p:cNvSpPr txBox="1"/>
          <p:nvPr/>
        </p:nvSpPr>
        <p:spPr>
          <a:xfrm>
            <a:off x="1077029" y="2161841"/>
            <a:ext cx="3517319" cy="310887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Faster feedback from your teachers, including grades where required.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comments from your teacher if they ask you to redo your homework and have the ability to reply.</a:t>
            </a:r>
          </a:p>
        </p:txBody>
      </p:sp>
      <p:grpSp>
        <p:nvGrpSpPr>
          <p:cNvPr id="116" name="Shape 116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id="117" name="Shape 117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18" name="Shape 118" descr="Shape 85"/>
            <p:cNvPicPr preferRelativeResize="0"/>
            <p:nvPr/>
          </p:nvPicPr>
          <p:blipFill rotWithShape="1">
            <a:blip r:embed="rId4">
              <a:alphaModFix/>
            </a:blip>
            <a:srcRect l="15449" r="901" b="6343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4775" y="295965"/>
            <a:ext cx="3792589" cy="770810"/>
            <a:chOff x="0" y="0"/>
            <a:chExt cx="3792588" cy="770809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379258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0" y="127605"/>
              <a:ext cx="379258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Started</a:t>
              </a: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8201125" y="1993884"/>
            <a:ext cx="2718258" cy="3428467"/>
            <a:chOff x="0" y="0"/>
            <a:chExt cx="2718257" cy="3428465"/>
          </a:xfrm>
        </p:grpSpPr>
        <p:pic>
          <p:nvPicPr>
            <p:cNvPr id="127" name="Shape 127" descr="tutoring window.png"/>
            <p:cNvPicPr preferRelativeResize="0"/>
            <p:nvPr/>
          </p:nvPicPr>
          <p:blipFill rotWithShape="1">
            <a:blip r:embed="rId3">
              <a:alphaModFix/>
            </a:blip>
            <a:srcRect r="54127"/>
            <a:stretch/>
          </p:blipFill>
          <p:spPr>
            <a:xfrm>
              <a:off x="0" y="0"/>
              <a:ext cx="2686797" cy="3428465"/>
            </a:xfrm>
            <a:prstGeom prst="rect">
              <a:avLst/>
            </a:prstGeom>
            <a:noFill/>
            <a:ln>
              <a:noFill/>
            </a:ln>
            <a:effectLst>
              <a:outerShdw blurRad="355600" dist="168275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28" name="Shape 128" descr="tutoring window.png"/>
            <p:cNvPicPr preferRelativeResize="0"/>
            <p:nvPr/>
          </p:nvPicPr>
          <p:blipFill rotWithShape="1">
            <a:blip r:embed="rId3">
              <a:alphaModFix/>
            </a:blip>
            <a:srcRect l="99325"/>
            <a:stretch/>
          </p:blipFill>
          <p:spPr>
            <a:xfrm>
              <a:off x="2678721" y="0"/>
              <a:ext cx="39536" cy="342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Shape 129" descr="pasted-image.png"/>
            <p:cNvPicPr preferRelativeResize="0"/>
            <p:nvPr/>
          </p:nvPicPr>
          <p:blipFill rotWithShape="1">
            <a:blip r:embed="rId4">
              <a:alphaModFix/>
            </a:blip>
            <a:srcRect t="1828"/>
            <a:stretch/>
          </p:blipFill>
          <p:spPr>
            <a:xfrm>
              <a:off x="68766" y="474077"/>
              <a:ext cx="2549293" cy="2652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Shape 130"/>
          <p:cNvGrpSpPr/>
          <p:nvPr/>
        </p:nvGrpSpPr>
        <p:grpSpPr>
          <a:xfrm>
            <a:off x="9157915" y="1277696"/>
            <a:ext cx="513766" cy="534750"/>
            <a:chOff x="38098" y="85065"/>
            <a:chExt cx="513766" cy="534749"/>
          </a:xfrm>
        </p:grpSpPr>
        <p:sp>
          <p:nvSpPr>
            <p:cNvPr id="131" name="Shape 131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  <a:effectLst>
              <a:outerShdw blurRad="114300" dist="80779" dir="5392955" rotWithShape="0">
                <a:srgbClr val="000000">
                  <a:alpha val="13725"/>
                </a:srgbClr>
              </a:outerShdw>
            </a:effectLst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6108470" y="1973566"/>
            <a:ext cx="1744591" cy="3428465"/>
            <a:chOff x="0" y="0"/>
            <a:chExt cx="1744589" cy="3428465"/>
          </a:xfrm>
        </p:grpSpPr>
        <p:grpSp>
          <p:nvGrpSpPr>
            <p:cNvPr id="134" name="Shape 134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id="135" name="Shape 135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r="7087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dist="168275" dir="5400000" rotWithShape="0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id="136" name="Shape 136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l="99325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7" name="Shape 137" descr="Shape 92"/>
            <p:cNvPicPr preferRelativeResize="0"/>
            <p:nvPr/>
          </p:nvPicPr>
          <p:blipFill rotWithShape="1">
            <a:blip r:embed="rId5">
              <a:alphaModFix/>
            </a:blip>
            <a:srcRect l="32369" r="35487" b="13720"/>
            <a:stretch/>
          </p:blipFill>
          <p:spPr>
            <a:xfrm>
              <a:off x="91350" y="264440"/>
              <a:ext cx="1570247" cy="30572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Shape 138"/>
          <p:cNvGrpSpPr/>
          <p:nvPr/>
        </p:nvGrpSpPr>
        <p:grpSpPr>
          <a:xfrm>
            <a:off x="4237336" y="1973566"/>
            <a:ext cx="1744591" cy="3428467"/>
            <a:chOff x="0" y="0"/>
            <a:chExt cx="1744589" cy="3428465"/>
          </a:xfrm>
        </p:grpSpPr>
        <p:grpSp>
          <p:nvGrpSpPr>
            <p:cNvPr id="139" name="Shape 139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id="140" name="Shape 140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r="7087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dist="168275" dir="5400000" rotWithShape="0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id="141" name="Shape 141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l="99325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2" name="Shape 142" descr="Shape 93"/>
            <p:cNvPicPr preferRelativeResize="0"/>
            <p:nvPr/>
          </p:nvPicPr>
          <p:blipFill rotWithShape="1">
            <a:blip r:embed="rId6">
              <a:alphaModFix/>
            </a:blip>
            <a:srcRect l="32665" r="34053" b="18530"/>
            <a:stretch/>
          </p:blipFill>
          <p:spPr>
            <a:xfrm>
              <a:off x="93415" y="247036"/>
              <a:ext cx="1557862" cy="3098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Shape 143"/>
          <p:cNvGrpSpPr/>
          <p:nvPr/>
        </p:nvGrpSpPr>
        <p:grpSpPr>
          <a:xfrm>
            <a:off x="5800596" y="1257377"/>
            <a:ext cx="513766" cy="534750"/>
            <a:chOff x="38098" y="85065"/>
            <a:chExt cx="513766" cy="534749"/>
          </a:xfrm>
        </p:grpSpPr>
        <p:sp>
          <p:nvSpPr>
            <p:cNvPr id="144" name="Shape 144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F3A101"/>
            </a:solidFill>
            <a:ln>
              <a:noFill/>
            </a:ln>
            <a:effectLst>
              <a:outerShdw blurRad="114300" dist="80779" dir="5392955" rotWithShape="0">
                <a:srgbClr val="000000">
                  <a:alpha val="13725"/>
                </a:srgbClr>
              </a:outerShdw>
            </a:effectLst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2165430" y="1257377"/>
            <a:ext cx="513766" cy="534750"/>
            <a:chOff x="38098" y="85065"/>
            <a:chExt cx="513766" cy="534749"/>
          </a:xfrm>
        </p:grpSpPr>
        <p:sp>
          <p:nvSpPr>
            <p:cNvPr id="147" name="Shape 147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3BAFDA"/>
            </a:solidFill>
            <a:ln>
              <a:noFill/>
            </a:ln>
            <a:effectLst>
              <a:outerShdw blurRad="114300" dist="80779" dir="5392955" rotWithShape="0">
                <a:srgbClr val="000000">
                  <a:alpha val="13725"/>
                </a:srgbClr>
              </a:outerShdw>
            </a:effectLst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998732" y="5603789"/>
            <a:ext cx="3111322" cy="739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Have your letter ready, showing your PIN and enter this and your school name, tick the Captcha box and click “Submit”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40339" y="5583469"/>
            <a:ext cx="3111322" cy="739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Create a password and either enter your email address or press “I do not have an email address” and click “Update details”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081945" y="5583469"/>
            <a:ext cx="3111323" cy="73914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now be able to login with your email/username and password you created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1550015" y="1983725"/>
            <a:ext cx="1744591" cy="3428465"/>
            <a:chOff x="0" y="0"/>
            <a:chExt cx="1744589" cy="3428465"/>
          </a:xfrm>
        </p:grpSpPr>
        <p:grpSp>
          <p:nvGrpSpPr>
            <p:cNvPr id="153" name="Shape 153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id="154" name="Shape 154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r="7087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dist="168275" dir="5400000" rotWithShape="0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id="155" name="Shape 155" descr="tutoring window.png"/>
              <p:cNvPicPr preferRelativeResize="0"/>
              <p:nvPr/>
            </p:nvPicPr>
            <p:blipFill rotWithShape="1">
              <a:blip r:embed="rId3">
                <a:alphaModFix/>
              </a:blip>
              <a:srcRect l="99325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6" name="Shape 156" descr="Shape 91"/>
            <p:cNvPicPr preferRelativeResize="0"/>
            <p:nvPr/>
          </p:nvPicPr>
          <p:blipFill rotWithShape="1">
            <a:blip r:embed="rId7">
              <a:alphaModFix/>
            </a:blip>
            <a:srcRect l="31485" t="3605" r="33697" b="11057"/>
            <a:stretch/>
          </p:blipFill>
          <p:spPr>
            <a:xfrm>
              <a:off x="113866" y="300128"/>
              <a:ext cx="1516758" cy="30203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id="164" name="Shape 164" descr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endParaRPr sz="1600" b="1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1367" marR="0" lvl="1" indent="-14036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To-do List 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Shape 171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74" name="Shape 174"/>
          <p:cNvSpPr txBox="1"/>
          <p:nvPr/>
        </p:nvSpPr>
        <p:spPr>
          <a:xfrm>
            <a:off x="5962878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75" name="Shape 175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1"/>
            <a:ext cx="4731448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 descr="Picture 3"/>
          <p:cNvPicPr preferRelativeResize="0"/>
          <p:nvPr/>
        </p:nvPicPr>
        <p:blipFill rotWithShape="1">
          <a:blip r:embed="rId3">
            <a:alphaModFix/>
          </a:blip>
          <a:srcRect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95" name="Shape 195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96" name="Shape 196" descr="phone_1@2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Shape 197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98" name="Shape 198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99" name="Shape 199" descr="internet@2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Lato</vt:lpstr>
      <vt:lpstr>Arial</vt:lpstr>
      <vt:lpstr>Open Sans SemiBold</vt:lpstr>
      <vt:lpstr>Open Sans</vt:lpstr>
      <vt:lpstr>Helvetica Neue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PASSMORE</dc:creator>
  <cp:lastModifiedBy>A PASSMORE</cp:lastModifiedBy>
  <cp:revision>1</cp:revision>
  <dcterms:modified xsi:type="dcterms:W3CDTF">2019-09-03T08:46:16Z</dcterms:modified>
</cp:coreProperties>
</file>