
<file path=[Content_Types].xml><?xml version="1.0" encoding="utf-8"?>
<Types xmlns="http://schemas.openxmlformats.org/package/2006/content-types">
  <Default Extension="png" ContentType="image/png"/>
  <Default Extension="m4a" ContentType="audio/mp4"/>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1" r:id="rId2"/>
    <p:sldId id="258" r:id="rId3"/>
    <p:sldId id="262" r:id="rId4"/>
    <p:sldId id="259" r:id="rId5"/>
    <p:sldId id="260" r:id="rId6"/>
    <p:sldId id="263"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C9EA1E-98C4-4A2E-AAC3-800E357DC9FE}"/>
              </a:ext>
            </a:extLst>
          </p:cNvPr>
          <p:cNvSpPr>
            <a:spLocks noGrp="1"/>
          </p:cNvSpPr>
          <p:nvPr>
            <p:ph type="ctrTitle"/>
          </p:nvPr>
        </p:nvSpPr>
        <p:spPr>
          <a:xfrm>
            <a:off x="1517904" y="1517904"/>
            <a:ext cx="9144000" cy="2798064"/>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A96B1FA-5AE6-4D57-B37B-4AA0216007F8}"/>
              </a:ext>
            </a:extLst>
          </p:cNvPr>
          <p:cNvSpPr>
            <a:spLocks noGrp="1"/>
          </p:cNvSpPr>
          <p:nvPr>
            <p:ph type="subTitle" idx="1"/>
          </p:nvPr>
        </p:nvSpPr>
        <p:spPr>
          <a:xfrm>
            <a:off x="1517904" y="4572000"/>
            <a:ext cx="9144000" cy="1527048"/>
          </a:xfrm>
        </p:spPr>
        <p:txBody>
          <a:bodyPr/>
          <a:lstStyle>
            <a:lvl1pPr marL="0" indent="0" algn="ctr">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7" name="Date Placeholder 6">
            <a:extLst>
              <a:ext uri="{FF2B5EF4-FFF2-40B4-BE49-F238E27FC236}">
                <a16:creationId xmlns:a16="http://schemas.microsoft.com/office/drawing/2014/main" id="{01F49B66-DBC3-45EE-A6E1-DE10A6C186C8}"/>
              </a:ext>
            </a:extLst>
          </p:cNvPr>
          <p:cNvSpPr>
            <a:spLocks noGrp="1"/>
          </p:cNvSpPr>
          <p:nvPr>
            <p:ph type="dt" sz="half" idx="10"/>
          </p:nvPr>
        </p:nvSpPr>
        <p:spPr/>
        <p:txBody>
          <a:bodyPr/>
          <a:lstStyle/>
          <a:p>
            <a:pPr algn="r"/>
            <a:fld id="{3F9AFA87-1417-4992-ABD9-27C3BC8CC883}" type="datetimeFigureOut">
              <a:rPr lang="en-US" smtClean="0"/>
              <a:pPr algn="r"/>
              <a:t>2/1/2022</a:t>
            </a:fld>
            <a:endParaRPr lang="en-US"/>
          </a:p>
        </p:txBody>
      </p:sp>
      <p:sp>
        <p:nvSpPr>
          <p:cNvPr id="8" name="Footer Placeholder 7">
            <a:extLst>
              <a:ext uri="{FF2B5EF4-FFF2-40B4-BE49-F238E27FC236}">
                <a16:creationId xmlns:a16="http://schemas.microsoft.com/office/drawing/2014/main" id="{241085F0-1967-4B4F-9824-58E9F2E05125}"/>
              </a:ext>
            </a:extLst>
          </p:cNvPr>
          <p:cNvSpPr>
            <a:spLocks noGrp="1"/>
          </p:cNvSpPr>
          <p:nvPr>
            <p:ph type="ftr" sz="quarter" idx="11"/>
          </p:nvPr>
        </p:nvSpPr>
        <p:spPr/>
        <p:txBody>
          <a:bodyPr/>
          <a:lstStyle/>
          <a:p>
            <a:endParaRPr lang="en-US" sz="1000"/>
          </a:p>
        </p:txBody>
      </p:sp>
      <p:sp>
        <p:nvSpPr>
          <p:cNvPr id="9" name="Slide Number Placeholder 8">
            <a:extLst>
              <a:ext uri="{FF2B5EF4-FFF2-40B4-BE49-F238E27FC236}">
                <a16:creationId xmlns:a16="http://schemas.microsoft.com/office/drawing/2014/main" id="{40AEDEE5-31B5-4868-8C16-47FF43E276A4}"/>
              </a:ext>
            </a:extLst>
          </p:cNvPr>
          <p:cNvSpPr>
            <a:spLocks noGrp="1"/>
          </p:cNvSpPr>
          <p:nvPr>
            <p:ph type="sldNum" sz="quarter" idx="12"/>
          </p:nvPr>
        </p:nvSpPr>
        <p:spPr/>
        <p:txBody>
          <a:bodyPr/>
          <a:lstStyle/>
          <a:p>
            <a:fld id="{CB1E4CB7-CB13-4810-BF18-BE31AFC64F93}" type="slidenum">
              <a:rPr lang="en-US" smtClean="0"/>
              <a:pPr/>
              <a:t>‹#›</a:t>
            </a:fld>
            <a:endParaRPr lang="en-US" sz="1000"/>
          </a:p>
        </p:txBody>
      </p:sp>
    </p:spTree>
    <p:extLst>
      <p:ext uri="{BB962C8B-B14F-4D97-AF65-F5344CB8AC3E}">
        <p14:creationId xmlns:p14="http://schemas.microsoft.com/office/powerpoint/2010/main" val="17130720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DF9454-6F74-46A8-B299-4AF451BFB92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6F55CA9-A0BD-4609-9307-BAF987B2626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25E4293-851E-4FA2-BFF2-B646A42369DE}"/>
              </a:ext>
            </a:extLst>
          </p:cNvPr>
          <p:cNvSpPr>
            <a:spLocks noGrp="1"/>
          </p:cNvSpPr>
          <p:nvPr>
            <p:ph type="dt" sz="half" idx="10"/>
          </p:nvPr>
        </p:nvSpPr>
        <p:spPr/>
        <p:txBody>
          <a:bodyPr/>
          <a:lstStyle/>
          <a:p>
            <a:fld id="{3F9AFA87-1417-4992-ABD9-27C3BC8CC883}" type="datetimeFigureOut">
              <a:rPr lang="en-US" smtClean="0"/>
              <a:t>2/1/2022</a:t>
            </a:fld>
            <a:endParaRPr lang="en-US"/>
          </a:p>
        </p:txBody>
      </p:sp>
      <p:sp>
        <p:nvSpPr>
          <p:cNvPr id="5" name="Footer Placeholder 4">
            <a:extLst>
              <a:ext uri="{FF2B5EF4-FFF2-40B4-BE49-F238E27FC236}">
                <a16:creationId xmlns:a16="http://schemas.microsoft.com/office/drawing/2014/main" id="{59A907F5-F26D-4A91-8D70-AB54F8B43D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8ACBD8-D942-449E-A2B8-358CD1365C0A}"/>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30181046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DA50897-0C2E-420B-9A38-A8D5C1D72786}"/>
              </a:ext>
            </a:extLst>
          </p:cNvPr>
          <p:cNvSpPr>
            <a:spLocks noGrp="1"/>
          </p:cNvSpPr>
          <p:nvPr>
            <p:ph type="title" orient="vert"/>
          </p:nvPr>
        </p:nvSpPr>
        <p:spPr>
          <a:xfrm>
            <a:off x="8450317" y="1517904"/>
            <a:ext cx="2220731" cy="4546786"/>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EDB2173-32A5-4677-A08F-DAB8FD430D1A}"/>
              </a:ext>
            </a:extLst>
          </p:cNvPr>
          <p:cNvSpPr>
            <a:spLocks noGrp="1"/>
          </p:cNvSpPr>
          <p:nvPr>
            <p:ph type="body" orient="vert" idx="1"/>
          </p:nvPr>
        </p:nvSpPr>
        <p:spPr>
          <a:xfrm>
            <a:off x="1517904" y="1517904"/>
            <a:ext cx="6562553" cy="454678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3DB124D-B801-4A6A-9DAF-EBC1B98FE4F7}"/>
              </a:ext>
            </a:extLst>
          </p:cNvPr>
          <p:cNvSpPr>
            <a:spLocks noGrp="1"/>
          </p:cNvSpPr>
          <p:nvPr>
            <p:ph type="dt" sz="half" idx="10"/>
          </p:nvPr>
        </p:nvSpPr>
        <p:spPr/>
        <p:txBody>
          <a:bodyPr/>
          <a:lstStyle/>
          <a:p>
            <a:fld id="{3F9AFA87-1417-4992-ABD9-27C3BC8CC883}" type="datetimeFigureOut">
              <a:rPr lang="en-US" smtClean="0"/>
              <a:t>2/1/2022</a:t>
            </a:fld>
            <a:endParaRPr lang="en-US"/>
          </a:p>
        </p:txBody>
      </p:sp>
      <p:sp>
        <p:nvSpPr>
          <p:cNvPr id="5" name="Footer Placeholder 4">
            <a:extLst>
              <a:ext uri="{FF2B5EF4-FFF2-40B4-BE49-F238E27FC236}">
                <a16:creationId xmlns:a16="http://schemas.microsoft.com/office/drawing/2014/main" id="{A8DAF8DF-2544-45A5-B62B-BB7948FCCA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AC232D-131E-4BE6-8E2E-BAF5A30846D6}"/>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39065001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4C5BB2-C09C-49B0-BAFA-DE1801CD3E9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3A47C21-944D-47FE-9519-A2551883711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7CE36D-6B7B-4D5E-831E-34A4286D6E6A}"/>
              </a:ext>
            </a:extLst>
          </p:cNvPr>
          <p:cNvSpPr>
            <a:spLocks noGrp="1"/>
          </p:cNvSpPr>
          <p:nvPr>
            <p:ph type="dt" sz="half" idx="10"/>
          </p:nvPr>
        </p:nvSpPr>
        <p:spPr/>
        <p:txBody>
          <a:bodyPr/>
          <a:lstStyle/>
          <a:p>
            <a:fld id="{3F9AFA87-1417-4992-ABD9-27C3BC8CC883}" type="datetimeFigureOut">
              <a:rPr lang="en-US" smtClean="0"/>
              <a:t>2/1/2022</a:t>
            </a:fld>
            <a:endParaRPr lang="en-US"/>
          </a:p>
        </p:txBody>
      </p:sp>
      <p:sp>
        <p:nvSpPr>
          <p:cNvPr id="5" name="Footer Placeholder 4">
            <a:extLst>
              <a:ext uri="{FF2B5EF4-FFF2-40B4-BE49-F238E27FC236}">
                <a16:creationId xmlns:a16="http://schemas.microsoft.com/office/drawing/2014/main" id="{BA2AD668-6E19-425C-88F7-AF4220662C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905C53-CF7C-4936-9E35-1BEBD683626E}"/>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9193191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46C78-A717-4E1F-A742-FD5AECA03B4B}"/>
              </a:ext>
            </a:extLst>
          </p:cNvPr>
          <p:cNvSpPr>
            <a:spLocks noGrp="1"/>
          </p:cNvSpPr>
          <p:nvPr>
            <p:ph type="title"/>
          </p:nvPr>
        </p:nvSpPr>
        <p:spPr>
          <a:xfrm>
            <a:off x="1517904" y="1517904"/>
            <a:ext cx="91440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DA1270D-CCAE-4437-A0C0-052D111DFC80}"/>
              </a:ext>
            </a:extLst>
          </p:cNvPr>
          <p:cNvSpPr>
            <a:spLocks noGrp="1"/>
          </p:cNvSpPr>
          <p:nvPr>
            <p:ph type="body" idx="1"/>
          </p:nvPr>
        </p:nvSpPr>
        <p:spPr>
          <a:xfrm>
            <a:off x="1517904" y="4572000"/>
            <a:ext cx="91440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A9F006A-7EEE-4DB0-8F92-D34C0D46C38E}"/>
              </a:ext>
            </a:extLst>
          </p:cNvPr>
          <p:cNvSpPr>
            <a:spLocks noGrp="1"/>
          </p:cNvSpPr>
          <p:nvPr>
            <p:ph type="dt" sz="half" idx="10"/>
          </p:nvPr>
        </p:nvSpPr>
        <p:spPr/>
        <p:txBody>
          <a:bodyPr/>
          <a:lstStyle/>
          <a:p>
            <a:fld id="{3F9AFA87-1417-4992-ABD9-27C3BC8CC883}" type="datetimeFigureOut">
              <a:rPr lang="en-US" smtClean="0"/>
              <a:t>2/1/2022</a:t>
            </a:fld>
            <a:endParaRPr lang="en-US"/>
          </a:p>
        </p:txBody>
      </p:sp>
      <p:sp>
        <p:nvSpPr>
          <p:cNvPr id="5" name="Footer Placeholder 4">
            <a:extLst>
              <a:ext uri="{FF2B5EF4-FFF2-40B4-BE49-F238E27FC236}">
                <a16:creationId xmlns:a16="http://schemas.microsoft.com/office/drawing/2014/main" id="{FDA3F2ED-2B0E-44A9-8603-286CA06345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4D801C-6B4E-40B6-9D6E-558192264D2E}"/>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9093387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446AA-9418-4C3E-901B-8E2806122E1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5997482-2CA6-4707-976E-6FD4B57BFE66}"/>
              </a:ext>
            </a:extLst>
          </p:cNvPr>
          <p:cNvSpPr>
            <a:spLocks noGrp="1"/>
          </p:cNvSpPr>
          <p:nvPr>
            <p:ph sz="half" idx="1"/>
          </p:nvPr>
        </p:nvSpPr>
        <p:spPr>
          <a:xfrm>
            <a:off x="1517904" y="2980944"/>
            <a:ext cx="4334256" cy="31181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B909652-DD12-479C-B639-9452CBA8C019}"/>
              </a:ext>
            </a:extLst>
          </p:cNvPr>
          <p:cNvSpPr>
            <a:spLocks noGrp="1"/>
          </p:cNvSpPr>
          <p:nvPr>
            <p:ph sz="half" idx="2"/>
          </p:nvPr>
        </p:nvSpPr>
        <p:spPr>
          <a:xfrm>
            <a:off x="6336792" y="2980944"/>
            <a:ext cx="4334256" cy="31181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D0EC7A6-AFB1-4989-A0B4-B422D5B2C69C}"/>
              </a:ext>
            </a:extLst>
          </p:cNvPr>
          <p:cNvSpPr>
            <a:spLocks noGrp="1"/>
          </p:cNvSpPr>
          <p:nvPr>
            <p:ph type="dt" sz="half" idx="10"/>
          </p:nvPr>
        </p:nvSpPr>
        <p:spPr/>
        <p:txBody>
          <a:bodyPr/>
          <a:lstStyle/>
          <a:p>
            <a:fld id="{3F9AFA87-1417-4992-ABD9-27C3BC8CC883}" type="datetimeFigureOut">
              <a:rPr lang="en-US" smtClean="0"/>
              <a:t>2/1/2022</a:t>
            </a:fld>
            <a:endParaRPr lang="en-US"/>
          </a:p>
        </p:txBody>
      </p:sp>
      <p:sp>
        <p:nvSpPr>
          <p:cNvPr id="6" name="Footer Placeholder 5">
            <a:extLst>
              <a:ext uri="{FF2B5EF4-FFF2-40B4-BE49-F238E27FC236}">
                <a16:creationId xmlns:a16="http://schemas.microsoft.com/office/drawing/2014/main" id="{F8D2117C-B497-4647-A66B-1887750FB53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9E8C7AF-5092-416B-B61C-F41D3C573E0C}"/>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42275049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E90CDE0-3FEB-42A0-8BCC-7DADE7D4A621}"/>
              </a:ext>
            </a:extLst>
          </p:cNvPr>
          <p:cNvSpPr>
            <a:spLocks noGrp="1"/>
          </p:cNvSpPr>
          <p:nvPr>
            <p:ph type="body" idx="1"/>
          </p:nvPr>
        </p:nvSpPr>
        <p:spPr>
          <a:xfrm>
            <a:off x="1517905" y="2944368"/>
            <a:ext cx="4334256" cy="606026"/>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B778B8B-E9A3-44BE-85A6-3E316659A9B4}"/>
              </a:ext>
            </a:extLst>
          </p:cNvPr>
          <p:cNvSpPr>
            <a:spLocks noGrp="1"/>
          </p:cNvSpPr>
          <p:nvPr>
            <p:ph sz="half" idx="2"/>
          </p:nvPr>
        </p:nvSpPr>
        <p:spPr>
          <a:xfrm>
            <a:off x="1517904" y="3644987"/>
            <a:ext cx="4334256" cy="244964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0BF1BCA-A435-4779-A6FE-15207141F519}"/>
              </a:ext>
            </a:extLst>
          </p:cNvPr>
          <p:cNvSpPr>
            <a:spLocks noGrp="1"/>
          </p:cNvSpPr>
          <p:nvPr>
            <p:ph type="body" sz="quarter" idx="3"/>
          </p:nvPr>
        </p:nvSpPr>
        <p:spPr>
          <a:xfrm>
            <a:off x="6336792" y="2944368"/>
            <a:ext cx="4334256" cy="606026"/>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49B1923-9749-49E3-88FA-75C326E6719A}"/>
              </a:ext>
            </a:extLst>
          </p:cNvPr>
          <p:cNvSpPr>
            <a:spLocks noGrp="1"/>
          </p:cNvSpPr>
          <p:nvPr>
            <p:ph sz="quarter" idx="4"/>
          </p:nvPr>
        </p:nvSpPr>
        <p:spPr>
          <a:xfrm>
            <a:off x="6336792" y="3644987"/>
            <a:ext cx="4334256" cy="244964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F3A70F0-5AFA-4C5A-812B-220C6A38DB6B}"/>
              </a:ext>
            </a:extLst>
          </p:cNvPr>
          <p:cNvSpPr>
            <a:spLocks noGrp="1"/>
          </p:cNvSpPr>
          <p:nvPr>
            <p:ph type="dt" sz="half" idx="10"/>
          </p:nvPr>
        </p:nvSpPr>
        <p:spPr/>
        <p:txBody>
          <a:bodyPr/>
          <a:lstStyle/>
          <a:p>
            <a:fld id="{3F9AFA87-1417-4992-ABD9-27C3BC8CC883}" type="datetimeFigureOut">
              <a:rPr lang="en-US" smtClean="0"/>
              <a:t>2/1/2022</a:t>
            </a:fld>
            <a:endParaRPr lang="en-US"/>
          </a:p>
        </p:txBody>
      </p:sp>
      <p:sp>
        <p:nvSpPr>
          <p:cNvPr id="8" name="Footer Placeholder 7">
            <a:extLst>
              <a:ext uri="{FF2B5EF4-FFF2-40B4-BE49-F238E27FC236}">
                <a16:creationId xmlns:a16="http://schemas.microsoft.com/office/drawing/2014/main" id="{576AF721-83FE-4B57-B910-C395D23FDE3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56A5893-52F1-44A1-AE8E-CF094DB41CFA}"/>
              </a:ext>
            </a:extLst>
          </p:cNvPr>
          <p:cNvSpPr>
            <a:spLocks noGrp="1"/>
          </p:cNvSpPr>
          <p:nvPr>
            <p:ph type="sldNum" sz="quarter" idx="12"/>
          </p:nvPr>
        </p:nvSpPr>
        <p:spPr/>
        <p:txBody>
          <a:bodyPr/>
          <a:lstStyle/>
          <a:p>
            <a:fld id="{CB1E4CB7-CB13-4810-BF18-BE31AFC64F93}" type="slidenum">
              <a:rPr lang="en-US" smtClean="0"/>
              <a:t>‹#›</a:t>
            </a:fld>
            <a:endParaRPr lang="en-US"/>
          </a:p>
        </p:txBody>
      </p:sp>
      <p:sp>
        <p:nvSpPr>
          <p:cNvPr id="10" name="Title 9">
            <a:extLst>
              <a:ext uri="{FF2B5EF4-FFF2-40B4-BE49-F238E27FC236}">
                <a16:creationId xmlns:a16="http://schemas.microsoft.com/office/drawing/2014/main" id="{D9D22302-83E3-4E22-93DF-1E5D463B64C3}"/>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3632900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D85A6-A4E6-4160-BE43-8146A989464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BA24A80-0792-4B3B-BB5A-8B2BD91095A7}"/>
              </a:ext>
            </a:extLst>
          </p:cNvPr>
          <p:cNvSpPr>
            <a:spLocks noGrp="1"/>
          </p:cNvSpPr>
          <p:nvPr>
            <p:ph type="dt" sz="half" idx="10"/>
          </p:nvPr>
        </p:nvSpPr>
        <p:spPr/>
        <p:txBody>
          <a:bodyPr/>
          <a:lstStyle/>
          <a:p>
            <a:fld id="{3F9AFA87-1417-4992-ABD9-27C3BC8CC883}" type="datetimeFigureOut">
              <a:rPr lang="en-US" smtClean="0"/>
              <a:t>2/1/2022</a:t>
            </a:fld>
            <a:endParaRPr lang="en-US"/>
          </a:p>
        </p:txBody>
      </p:sp>
      <p:sp>
        <p:nvSpPr>
          <p:cNvPr id="4" name="Footer Placeholder 3">
            <a:extLst>
              <a:ext uri="{FF2B5EF4-FFF2-40B4-BE49-F238E27FC236}">
                <a16:creationId xmlns:a16="http://schemas.microsoft.com/office/drawing/2014/main" id="{4526116E-7A6D-485F-9FA2-25F94D4F40F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309ADCC-C5F2-4D90-B153-93DF55858291}"/>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27261060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862271-51F6-4122-9709-D279042F8846}"/>
              </a:ext>
            </a:extLst>
          </p:cNvPr>
          <p:cNvSpPr>
            <a:spLocks noGrp="1"/>
          </p:cNvSpPr>
          <p:nvPr>
            <p:ph type="dt" sz="half" idx="10"/>
          </p:nvPr>
        </p:nvSpPr>
        <p:spPr/>
        <p:txBody>
          <a:bodyPr/>
          <a:lstStyle/>
          <a:p>
            <a:fld id="{3F9AFA87-1417-4992-ABD9-27C3BC8CC883}" type="datetimeFigureOut">
              <a:rPr lang="en-US" smtClean="0"/>
              <a:t>2/1/2022</a:t>
            </a:fld>
            <a:endParaRPr lang="en-US"/>
          </a:p>
        </p:txBody>
      </p:sp>
      <p:sp>
        <p:nvSpPr>
          <p:cNvPr id="3" name="Footer Placeholder 2">
            <a:extLst>
              <a:ext uri="{FF2B5EF4-FFF2-40B4-BE49-F238E27FC236}">
                <a16:creationId xmlns:a16="http://schemas.microsoft.com/office/drawing/2014/main" id="{452CFE08-03FE-487B-8963-9FAD3049CFF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A935A50-18AE-4CB1-BB10-1CBDD8A7C2C4}"/>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34215496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11F683-796D-458C-9B32-A385D604DBFC}"/>
              </a:ext>
            </a:extLst>
          </p:cNvPr>
          <p:cNvSpPr>
            <a:spLocks noGrp="1"/>
          </p:cNvSpPr>
          <p:nvPr>
            <p:ph type="title"/>
          </p:nvPr>
        </p:nvSpPr>
        <p:spPr>
          <a:xfrm>
            <a:off x="1517904" y="1517904"/>
            <a:ext cx="3145536" cy="1792224"/>
          </a:xfrm>
        </p:spPr>
        <p:txBody>
          <a:bodyPr anchor="b">
            <a:normAutofit/>
          </a:bodyPr>
          <a:lstStyle>
            <a:lvl1pPr>
              <a:lnSpc>
                <a:spcPct val="100000"/>
              </a:lnSpc>
              <a:defRPr sz="3600"/>
            </a:lvl1pPr>
          </a:lstStyle>
          <a:p>
            <a:r>
              <a:rPr lang="en-US"/>
              <a:t>Click to edit Master title style</a:t>
            </a:r>
          </a:p>
        </p:txBody>
      </p:sp>
      <p:sp>
        <p:nvSpPr>
          <p:cNvPr id="3" name="Content Placeholder 2">
            <a:extLst>
              <a:ext uri="{FF2B5EF4-FFF2-40B4-BE49-F238E27FC236}">
                <a16:creationId xmlns:a16="http://schemas.microsoft.com/office/drawing/2014/main" id="{8FB1F0BD-641B-4148-BCB3-2704218C80B8}"/>
              </a:ext>
            </a:extLst>
          </p:cNvPr>
          <p:cNvSpPr>
            <a:spLocks noGrp="1"/>
          </p:cNvSpPr>
          <p:nvPr>
            <p:ph idx="1"/>
          </p:nvPr>
        </p:nvSpPr>
        <p:spPr>
          <a:xfrm>
            <a:off x="5330952" y="1517904"/>
            <a:ext cx="5330952" cy="458114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B28C843-B846-4456-9720-71B7D4FF4062}"/>
              </a:ext>
            </a:extLst>
          </p:cNvPr>
          <p:cNvSpPr>
            <a:spLocks noGrp="1"/>
          </p:cNvSpPr>
          <p:nvPr>
            <p:ph type="body" sz="half" idx="2"/>
          </p:nvPr>
        </p:nvSpPr>
        <p:spPr>
          <a:xfrm>
            <a:off x="1517904" y="3483864"/>
            <a:ext cx="3145536" cy="2615184"/>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A3A3A03-31BD-4E7E-879A-A1C71849703C}"/>
              </a:ext>
            </a:extLst>
          </p:cNvPr>
          <p:cNvSpPr>
            <a:spLocks noGrp="1"/>
          </p:cNvSpPr>
          <p:nvPr>
            <p:ph type="dt" sz="half" idx="10"/>
          </p:nvPr>
        </p:nvSpPr>
        <p:spPr/>
        <p:txBody>
          <a:bodyPr/>
          <a:lstStyle/>
          <a:p>
            <a:fld id="{3F9AFA87-1417-4992-ABD9-27C3BC8CC883}" type="datetimeFigureOut">
              <a:rPr lang="en-US" smtClean="0"/>
              <a:t>2/1/2022</a:t>
            </a:fld>
            <a:endParaRPr lang="en-US"/>
          </a:p>
        </p:txBody>
      </p:sp>
      <p:sp>
        <p:nvSpPr>
          <p:cNvPr id="6" name="Footer Placeholder 5">
            <a:extLst>
              <a:ext uri="{FF2B5EF4-FFF2-40B4-BE49-F238E27FC236}">
                <a16:creationId xmlns:a16="http://schemas.microsoft.com/office/drawing/2014/main" id="{4EA39078-7D38-4851-A363-B6BC179A50E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E1FF25E-A25D-47AA-94EB-580A74F01F1F}"/>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34767170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E83B4-9B31-4F73-9767-163636522F3A}"/>
              </a:ext>
            </a:extLst>
          </p:cNvPr>
          <p:cNvSpPr>
            <a:spLocks noGrp="1"/>
          </p:cNvSpPr>
          <p:nvPr>
            <p:ph type="title"/>
          </p:nvPr>
        </p:nvSpPr>
        <p:spPr>
          <a:xfrm>
            <a:off x="1517904" y="1517904"/>
            <a:ext cx="3145536" cy="1792224"/>
          </a:xfrm>
        </p:spPr>
        <p:txBody>
          <a:bodyPr anchor="b">
            <a:normAutofit/>
          </a:bodyPr>
          <a:lstStyle>
            <a:lvl1pPr>
              <a:lnSpc>
                <a:spcPct val="100000"/>
              </a:lnSpc>
              <a:defRPr sz="3600"/>
            </a:lvl1pPr>
          </a:lstStyle>
          <a:p>
            <a:r>
              <a:rPr lang="en-US"/>
              <a:t>Click to edit Master title style</a:t>
            </a:r>
          </a:p>
        </p:txBody>
      </p:sp>
      <p:sp>
        <p:nvSpPr>
          <p:cNvPr id="3" name="Picture Placeholder 2">
            <a:extLst>
              <a:ext uri="{FF2B5EF4-FFF2-40B4-BE49-F238E27FC236}">
                <a16:creationId xmlns:a16="http://schemas.microsoft.com/office/drawing/2014/main" id="{BC7CFC30-8163-47A0-A97F-3F2C3A3BE73A}"/>
              </a:ext>
            </a:extLst>
          </p:cNvPr>
          <p:cNvSpPr>
            <a:spLocks noGrp="1"/>
          </p:cNvSpPr>
          <p:nvPr>
            <p:ph type="pic" idx="1"/>
          </p:nvPr>
        </p:nvSpPr>
        <p:spPr>
          <a:xfrm>
            <a:off x="5349240" y="764032"/>
            <a:ext cx="6089904" cy="5330952"/>
          </a:xfrm>
          <a:solidFill>
            <a:schemeClr val="bg1">
              <a:lumMod val="9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0AF1B390-0C23-466E-987C-26420A5F098D}"/>
              </a:ext>
            </a:extLst>
          </p:cNvPr>
          <p:cNvSpPr>
            <a:spLocks noGrp="1"/>
          </p:cNvSpPr>
          <p:nvPr>
            <p:ph type="body" sz="half" idx="2"/>
          </p:nvPr>
        </p:nvSpPr>
        <p:spPr>
          <a:xfrm>
            <a:off x="1517904" y="3483864"/>
            <a:ext cx="3145536" cy="2615184"/>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AC9CA7C-B9D0-4A72-8061-1E02AA15FE86}"/>
              </a:ext>
            </a:extLst>
          </p:cNvPr>
          <p:cNvSpPr>
            <a:spLocks noGrp="1"/>
          </p:cNvSpPr>
          <p:nvPr>
            <p:ph type="dt" sz="half" idx="10"/>
          </p:nvPr>
        </p:nvSpPr>
        <p:spPr/>
        <p:txBody>
          <a:bodyPr/>
          <a:lstStyle/>
          <a:p>
            <a:fld id="{3F9AFA87-1417-4992-ABD9-27C3BC8CC883}" type="datetimeFigureOut">
              <a:rPr lang="en-US" smtClean="0"/>
              <a:t>2/1/2022</a:t>
            </a:fld>
            <a:endParaRPr lang="en-US"/>
          </a:p>
        </p:txBody>
      </p:sp>
      <p:sp>
        <p:nvSpPr>
          <p:cNvPr id="6" name="Footer Placeholder 5">
            <a:extLst>
              <a:ext uri="{FF2B5EF4-FFF2-40B4-BE49-F238E27FC236}">
                <a16:creationId xmlns:a16="http://schemas.microsoft.com/office/drawing/2014/main" id="{C53EFC84-C9FE-4BFA-9B4E-4516A136255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801A469-3EFC-4F94-8482-378582E1C14F}"/>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27532026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B1D84C-7934-4E5B-B6E4-A1D6EC299551}"/>
              </a:ext>
            </a:extLst>
          </p:cNvPr>
          <p:cNvSpPr>
            <a:spLocks noGrp="1"/>
          </p:cNvSpPr>
          <p:nvPr>
            <p:ph type="title"/>
          </p:nvPr>
        </p:nvSpPr>
        <p:spPr>
          <a:xfrm>
            <a:off x="1517904" y="1517904"/>
            <a:ext cx="9144000" cy="1344168"/>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a:extLst>
              <a:ext uri="{FF2B5EF4-FFF2-40B4-BE49-F238E27FC236}">
                <a16:creationId xmlns:a16="http://schemas.microsoft.com/office/drawing/2014/main" id="{5F6A990F-40AC-447A-964A-840C94A6471A}"/>
              </a:ext>
            </a:extLst>
          </p:cNvPr>
          <p:cNvSpPr>
            <a:spLocks noGrp="1"/>
          </p:cNvSpPr>
          <p:nvPr>
            <p:ph type="body" idx="1"/>
          </p:nvPr>
        </p:nvSpPr>
        <p:spPr>
          <a:xfrm>
            <a:off x="1517904" y="2971800"/>
            <a:ext cx="9144000" cy="312724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7D832A1-FFBA-48B6-B2D0-E5414F12838B}"/>
              </a:ext>
            </a:extLst>
          </p:cNvPr>
          <p:cNvSpPr>
            <a:spLocks noGrp="1"/>
          </p:cNvSpPr>
          <p:nvPr>
            <p:ph type="dt" sz="half" idx="2"/>
          </p:nvPr>
        </p:nvSpPr>
        <p:spPr>
          <a:xfrm>
            <a:off x="8805672" y="6400800"/>
            <a:ext cx="1865376" cy="365125"/>
          </a:xfrm>
          <a:prstGeom prst="rect">
            <a:avLst/>
          </a:prstGeom>
        </p:spPr>
        <p:txBody>
          <a:bodyPr vert="horz" lIns="91440" tIns="45720" rIns="91440" bIns="45720" rtlCol="0" anchor="ctr"/>
          <a:lstStyle>
            <a:lvl1pPr algn="r">
              <a:defRPr sz="1000">
                <a:solidFill>
                  <a:schemeClr val="tx1"/>
                </a:solidFill>
              </a:defRPr>
            </a:lvl1pPr>
          </a:lstStyle>
          <a:p>
            <a:pPr algn="r"/>
            <a:fld id="{3F9AFA87-1417-4992-ABD9-27C3BC8CC883}" type="datetimeFigureOut">
              <a:rPr lang="en-US" smtClean="0"/>
              <a:pPr algn="r"/>
              <a:t>2/1/2022</a:t>
            </a:fld>
            <a:endParaRPr lang="en-US"/>
          </a:p>
        </p:txBody>
      </p:sp>
      <p:sp>
        <p:nvSpPr>
          <p:cNvPr id="5" name="Footer Placeholder 4">
            <a:extLst>
              <a:ext uri="{FF2B5EF4-FFF2-40B4-BE49-F238E27FC236}">
                <a16:creationId xmlns:a16="http://schemas.microsoft.com/office/drawing/2014/main" id="{0F933EC1-4EE2-4453-841C-CFDFE708948E}"/>
              </a:ext>
            </a:extLst>
          </p:cNvPr>
          <p:cNvSpPr>
            <a:spLocks noGrp="1"/>
          </p:cNvSpPr>
          <p:nvPr>
            <p:ph type="ftr" sz="quarter" idx="3"/>
          </p:nvPr>
        </p:nvSpPr>
        <p:spPr>
          <a:xfrm>
            <a:off x="758952" y="6400800"/>
            <a:ext cx="6099048" cy="365125"/>
          </a:xfrm>
          <a:prstGeom prst="rect">
            <a:avLst/>
          </a:prstGeom>
        </p:spPr>
        <p:txBody>
          <a:bodyPr vert="horz" lIns="91440" tIns="45720" rIns="91440" bIns="45720" rtlCol="0" anchor="ctr"/>
          <a:lstStyle>
            <a:lvl1pPr algn="l">
              <a:defRPr sz="1000">
                <a:solidFill>
                  <a:schemeClr val="tx1"/>
                </a:solidFill>
              </a:defRPr>
            </a:lvl1pPr>
          </a:lstStyle>
          <a:p>
            <a:endParaRPr lang="en-US" sz="1000"/>
          </a:p>
        </p:txBody>
      </p:sp>
      <p:sp>
        <p:nvSpPr>
          <p:cNvPr id="6" name="Slide Number Placeholder 5">
            <a:extLst>
              <a:ext uri="{FF2B5EF4-FFF2-40B4-BE49-F238E27FC236}">
                <a16:creationId xmlns:a16="http://schemas.microsoft.com/office/drawing/2014/main" id="{C3CEBA78-E732-44EF-BA0B-FC42F7931311}"/>
              </a:ext>
            </a:extLst>
          </p:cNvPr>
          <p:cNvSpPr>
            <a:spLocks noGrp="1"/>
          </p:cNvSpPr>
          <p:nvPr>
            <p:ph type="sldNum" sz="quarter" idx="4"/>
          </p:nvPr>
        </p:nvSpPr>
        <p:spPr>
          <a:xfrm>
            <a:off x="10899648" y="6400800"/>
            <a:ext cx="530352" cy="365125"/>
          </a:xfrm>
          <a:prstGeom prst="rect">
            <a:avLst/>
          </a:prstGeom>
        </p:spPr>
        <p:txBody>
          <a:bodyPr vert="horz" lIns="91440" tIns="45720" rIns="91440" bIns="45720" rtlCol="0" anchor="ctr"/>
          <a:lstStyle>
            <a:lvl1pPr algn="r">
              <a:defRPr sz="1000" b="1">
                <a:solidFill>
                  <a:schemeClr val="tx1"/>
                </a:solidFill>
              </a:defRPr>
            </a:lvl1pPr>
          </a:lstStyle>
          <a:p>
            <a:fld id="{CB1E4CB7-CB13-4810-BF18-BE31AFC64F93}" type="slidenum">
              <a:rPr lang="en-US" smtClean="0"/>
              <a:pPr/>
              <a:t>‹#›</a:t>
            </a:fld>
            <a:endParaRPr lang="en-US" sz="1000"/>
          </a:p>
        </p:txBody>
      </p:sp>
      <p:sp>
        <p:nvSpPr>
          <p:cNvPr id="8" name="Freeform: Shape 7">
            <a:extLst>
              <a:ext uri="{FF2B5EF4-FFF2-40B4-BE49-F238E27FC236}">
                <a16:creationId xmlns:a16="http://schemas.microsoft.com/office/drawing/2014/main" id="{49306479-8C4D-4E4A-A330-DFC80A8A01BE}"/>
              </a:ext>
            </a:extLst>
          </p:cNvPr>
          <p:cNvSpPr/>
          <p:nvPr/>
        </p:nvSpPr>
        <p:spPr>
          <a:xfrm>
            <a:off x="0" y="0"/>
            <a:ext cx="12192000" cy="6105524"/>
          </a:xfrm>
          <a:custGeom>
            <a:avLst/>
            <a:gdLst>
              <a:gd name="connsiteX0" fmla="*/ 0 w 12192000"/>
              <a:gd name="connsiteY0" fmla="*/ 0 h 6105524"/>
              <a:gd name="connsiteX1" fmla="*/ 12192000 w 12192000"/>
              <a:gd name="connsiteY1" fmla="*/ 0 h 6105524"/>
              <a:gd name="connsiteX2" fmla="*/ 12192000 w 12192000"/>
              <a:gd name="connsiteY2" fmla="*/ 6105524 h 6105524"/>
              <a:gd name="connsiteX3" fmla="*/ 11435080 w 12192000"/>
              <a:gd name="connsiteY3" fmla="*/ 6105524 h 6105524"/>
              <a:gd name="connsiteX4" fmla="*/ 11435080 w 12192000"/>
              <a:gd name="connsiteY4" fmla="*/ 771523 h 6105524"/>
              <a:gd name="connsiteX5" fmla="*/ 767080 w 12192000"/>
              <a:gd name="connsiteY5" fmla="*/ 771523 h 6105524"/>
              <a:gd name="connsiteX6" fmla="*/ 767080 w 12192000"/>
              <a:gd name="connsiteY6" fmla="*/ 6105524 h 6105524"/>
              <a:gd name="connsiteX7" fmla="*/ 0 w 12192000"/>
              <a:gd name="connsiteY7" fmla="*/ 6105524 h 6105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105524">
                <a:moveTo>
                  <a:pt x="0" y="0"/>
                </a:moveTo>
                <a:lnTo>
                  <a:pt x="12192000" y="0"/>
                </a:lnTo>
                <a:lnTo>
                  <a:pt x="12192000" y="6105524"/>
                </a:lnTo>
                <a:lnTo>
                  <a:pt x="11435080" y="6105524"/>
                </a:lnTo>
                <a:lnTo>
                  <a:pt x="11435080" y="771523"/>
                </a:lnTo>
                <a:lnTo>
                  <a:pt x="767080" y="771523"/>
                </a:lnTo>
                <a:lnTo>
                  <a:pt x="767080" y="6105524"/>
                </a:lnTo>
                <a:lnTo>
                  <a:pt x="0" y="6105524"/>
                </a:lnTo>
                <a:close/>
              </a:path>
            </a:pathLst>
          </a:cu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29530214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xStyles>
    <p:titleStyle>
      <a:lvl1pPr algn="l" defTabSz="914400" rtl="0" eaLnBrk="1" latinLnBrk="0" hangingPunct="1">
        <a:lnSpc>
          <a:spcPct val="95000"/>
        </a:lnSpc>
        <a:spcBef>
          <a:spcPct val="0"/>
        </a:spcBef>
        <a:buNone/>
        <a:defRPr sz="4200" kern="1200" spc="-50" baseline="0">
          <a:solidFill>
            <a:schemeClr val="tx1"/>
          </a:solidFill>
          <a:latin typeface="+mj-lt"/>
          <a:ea typeface="+mj-ea"/>
          <a:cs typeface="+mj-cs"/>
        </a:defRPr>
      </a:lvl1pPr>
    </p:titleStyle>
    <p:bodyStyle>
      <a:lvl1pPr marL="365760" indent="-365760" algn="l" defTabSz="914400" rtl="0" eaLnBrk="1" latinLnBrk="0" hangingPunct="1">
        <a:lnSpc>
          <a:spcPct val="105000"/>
        </a:lnSpc>
        <a:spcBef>
          <a:spcPts val="900"/>
        </a:spcBef>
        <a:buClr>
          <a:schemeClr val="accent5"/>
        </a:buClr>
        <a:buFont typeface="Avenir Next LT Pro" panose="020B0504020202020204" pitchFamily="34" charset="0"/>
        <a:buChar char="+"/>
        <a:defRPr sz="2600" kern="1200">
          <a:solidFill>
            <a:schemeClr val="tx1"/>
          </a:solidFill>
          <a:latin typeface="+mn-lt"/>
          <a:ea typeface="+mn-ea"/>
          <a:cs typeface="+mn-cs"/>
        </a:defRPr>
      </a:lvl1pPr>
      <a:lvl2pPr marL="365760" indent="0" algn="l" defTabSz="914400" rtl="0" eaLnBrk="1" latinLnBrk="0" hangingPunct="1">
        <a:lnSpc>
          <a:spcPct val="105000"/>
        </a:lnSpc>
        <a:spcBef>
          <a:spcPts val="900"/>
        </a:spcBef>
        <a:buFont typeface="Arial" panose="020B0604020202020204" pitchFamily="34" charset="0"/>
        <a:buNone/>
        <a:defRPr sz="2000" kern="1200">
          <a:solidFill>
            <a:schemeClr val="tx1">
              <a:lumMod val="75000"/>
              <a:lumOff val="25000"/>
            </a:schemeClr>
          </a:solidFill>
          <a:latin typeface="+mn-lt"/>
          <a:ea typeface="+mn-ea"/>
          <a:cs typeface="+mn-cs"/>
        </a:defRPr>
      </a:lvl2pPr>
      <a:lvl3pPr marL="640080" indent="-274320" algn="l" defTabSz="914400" rtl="0" eaLnBrk="1" latinLnBrk="0" hangingPunct="1">
        <a:lnSpc>
          <a:spcPct val="105000"/>
        </a:lnSpc>
        <a:spcBef>
          <a:spcPts val="600"/>
        </a:spcBef>
        <a:buClr>
          <a:schemeClr val="accent5"/>
        </a:buClr>
        <a:buFont typeface="Avenir Next LT Pro" panose="020B0504020202020204" pitchFamily="34" charset="0"/>
        <a:buChar char="+"/>
        <a:defRPr sz="2000" kern="1200">
          <a:solidFill>
            <a:schemeClr val="tx1"/>
          </a:solidFill>
          <a:latin typeface="+mn-lt"/>
          <a:ea typeface="+mn-ea"/>
          <a:cs typeface="+mn-cs"/>
        </a:defRPr>
      </a:lvl3pPr>
      <a:lvl4pPr marL="640080" indent="0" algn="l" defTabSz="914400" rtl="0" eaLnBrk="1" latinLnBrk="0" hangingPunct="1">
        <a:lnSpc>
          <a:spcPct val="105000"/>
        </a:lnSpc>
        <a:spcBef>
          <a:spcPts val="600"/>
        </a:spcBef>
        <a:buFontTx/>
        <a:buNone/>
        <a:defRPr sz="1800" i="1" kern="1200">
          <a:solidFill>
            <a:schemeClr val="tx1">
              <a:lumMod val="75000"/>
              <a:lumOff val="25000"/>
            </a:schemeClr>
          </a:solidFill>
          <a:latin typeface="+mn-lt"/>
          <a:ea typeface="+mn-ea"/>
          <a:cs typeface="+mn-cs"/>
        </a:defRPr>
      </a:lvl4pPr>
      <a:lvl5pPr marL="886968" indent="-274320" algn="l" defTabSz="914400" rtl="0" eaLnBrk="1" latinLnBrk="0" hangingPunct="1">
        <a:lnSpc>
          <a:spcPct val="105000"/>
        </a:lnSpc>
        <a:spcBef>
          <a:spcPts val="600"/>
        </a:spcBef>
        <a:buClr>
          <a:schemeClr val="accent5"/>
        </a:buClr>
        <a:buFont typeface="Avenir Next LT Pro"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audio" Target="../media/media1.m4a"/><Relationship Id="rId1" Type="http://schemas.microsoft.com/office/2007/relationships/media" Target="../media/media1.m4a"/><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3" Type="http://schemas.openxmlformats.org/officeDocument/2006/relationships/hyperlink" Target="https://pixabay.com/en/chef-character-chief-cook-gourmet-1417239/" TargetMode="Externa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hyperlink" Target="http://pngimg.com/download/38814" TargetMode="External"/><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cherishedhandmadetreasures.blogspot.com/2011/06/commom-substitutions.html" TargetMode="External"/><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mailto:levans326@c2ken.net" TargetMode="External"/><Relationship Id="rId1" Type="http://schemas.openxmlformats.org/officeDocument/2006/relationships/slideLayout" Target="../slideLayouts/slideLayout2.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17903" y="1517904"/>
            <a:ext cx="4680595" cy="2796945"/>
          </a:xfrm>
        </p:spPr>
        <p:txBody>
          <a:bodyPr anchor="ctr">
            <a:normAutofit/>
          </a:bodyPr>
          <a:lstStyle/>
          <a:p>
            <a:pPr algn="l"/>
            <a:r>
              <a:rPr lang="en-US" b="1" u="sng" dirty="0" smtClean="0"/>
              <a:t>Options</a:t>
            </a:r>
            <a:endParaRPr lang="en-US" b="1" u="sng" dirty="0"/>
          </a:p>
        </p:txBody>
      </p:sp>
      <p:sp>
        <p:nvSpPr>
          <p:cNvPr id="3" name="Subtitle 2"/>
          <p:cNvSpPr>
            <a:spLocks noGrp="1"/>
          </p:cNvSpPr>
          <p:nvPr>
            <p:ph type="subTitle" idx="1"/>
          </p:nvPr>
        </p:nvSpPr>
        <p:spPr>
          <a:xfrm>
            <a:off x="1517903" y="4479368"/>
            <a:ext cx="4680595" cy="1215137"/>
          </a:xfrm>
        </p:spPr>
        <p:txBody>
          <a:bodyPr>
            <a:normAutofit/>
          </a:bodyPr>
          <a:lstStyle/>
          <a:p>
            <a:pPr algn="l"/>
            <a:r>
              <a:rPr lang="en-US" dirty="0" smtClean="0"/>
              <a:t>Contemporary Cuisine and Patisserie and Baking</a:t>
            </a:r>
            <a:endParaRPr lang="en-US" dirty="0"/>
          </a:p>
        </p:txBody>
      </p:sp>
      <p:pic>
        <p:nvPicPr>
          <p:cNvPr id="4" name="Picture 3">
            <a:extLst>
              <a:ext uri="{FF2B5EF4-FFF2-40B4-BE49-F238E27FC236}">
                <a16:creationId xmlns:a16="http://schemas.microsoft.com/office/drawing/2014/main" id="{AF5CF57F-AD5F-4326-BCA2-ECF917A728EC}"/>
              </a:ext>
            </a:extLst>
          </p:cNvPr>
          <p:cNvPicPr>
            <a:picLocks noChangeAspect="1"/>
          </p:cNvPicPr>
          <p:nvPr/>
        </p:nvPicPr>
        <p:blipFill rotWithShape="1">
          <a:blip r:embed="rId4"/>
          <a:srcRect l="9877" r="25123"/>
          <a:stretch/>
        </p:blipFill>
        <p:spPr>
          <a:xfrm>
            <a:off x="6807200" y="762000"/>
            <a:ext cx="4622800" cy="5334000"/>
          </a:xfrm>
          <a:prstGeom prst="rect">
            <a:avLst/>
          </a:prstGeom>
        </p:spPr>
      </p:pic>
      <p:pic>
        <p:nvPicPr>
          <p:cNvPr id="5" name="Picture 5" descr="Confusion Left Right · Free vector graphic on Pixabay">
            <a:extLst>
              <a:ext uri="{FF2B5EF4-FFF2-40B4-BE49-F238E27FC236}">
                <a16:creationId xmlns:a16="http://schemas.microsoft.com/office/drawing/2014/main" id="{6F2D0B43-FB3C-40A7-923F-2CA71435CD42}"/>
              </a:ext>
            </a:extLst>
          </p:cNvPr>
          <p:cNvPicPr>
            <a:picLocks noChangeAspect="1"/>
          </p:cNvPicPr>
          <p:nvPr/>
        </p:nvPicPr>
        <p:blipFill>
          <a:blip r:embed="rId5"/>
          <a:stretch>
            <a:fillRect/>
          </a:stretch>
        </p:blipFill>
        <p:spPr>
          <a:xfrm>
            <a:off x="8031192" y="1870734"/>
            <a:ext cx="2743199" cy="2426417"/>
          </a:xfrm>
          <a:prstGeom prst="rect">
            <a:avLst/>
          </a:prstGeom>
        </p:spPr>
      </p:pic>
      <p:pic>
        <p:nvPicPr>
          <p:cNvPr id="6" name="Audio 5">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6"/>
          <a:stretch>
            <a:fillRect/>
          </a:stretch>
        </p:blipFill>
        <p:spPr>
          <a:xfrm>
            <a:off x="11430000" y="6096000"/>
            <a:ext cx="609600" cy="609600"/>
          </a:xfrm>
          <a:prstGeom prst="rect">
            <a:avLst/>
          </a:prstGeom>
        </p:spPr>
      </p:pic>
    </p:spTree>
    <p:extLst>
      <p:ext uri="{BB962C8B-B14F-4D97-AF65-F5344CB8AC3E}">
        <p14:creationId xmlns:p14="http://schemas.microsoft.com/office/powerpoint/2010/main" val="20880327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vol="80000" mute="1" showWhenStopped="0">
                <p:cTn id="7" fill="hold" display="0">
                  <p:stCondLst>
                    <p:cond delay="indefinite"/>
                  </p:stCondLst>
                  <p:endCondLst>
                    <p:cond evt="onStopAudio" delay="0">
                      <p:tgtEl>
                        <p:sldTgt/>
                      </p:tgtEl>
                    </p:cond>
                  </p:endCondLst>
                </p:cTn>
                <p:tgtEl>
                  <p:spTgt spid="6"/>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6833" y="760258"/>
            <a:ext cx="10672355" cy="1344168"/>
          </a:xfrm>
        </p:spPr>
        <p:txBody>
          <a:bodyPr>
            <a:normAutofit fontScale="90000"/>
          </a:bodyPr>
          <a:lstStyle/>
          <a:p>
            <a:pPr algn="ctr"/>
            <a:r>
              <a:rPr lang="en-GB" b="1" u="sng" dirty="0"/>
              <a:t>OS Design and Creativity</a:t>
            </a:r>
            <a:br>
              <a:rPr lang="en-GB" b="1" u="sng" dirty="0"/>
            </a:br>
            <a:r>
              <a:rPr lang="en-GB" b="1" u="sng" dirty="0"/>
              <a:t>Contemporary Cuisine, Patisserie and Baking</a:t>
            </a:r>
          </a:p>
        </p:txBody>
      </p:sp>
      <p:sp>
        <p:nvSpPr>
          <p:cNvPr id="5" name="Content Placeholder 4"/>
          <p:cNvSpPr>
            <a:spLocks noGrp="1"/>
          </p:cNvSpPr>
          <p:nvPr>
            <p:ph idx="1"/>
          </p:nvPr>
        </p:nvSpPr>
        <p:spPr>
          <a:xfrm>
            <a:off x="796833" y="2104425"/>
            <a:ext cx="10672355" cy="4553549"/>
          </a:xfrm>
        </p:spPr>
        <p:txBody>
          <a:bodyPr>
            <a:normAutofit/>
          </a:bodyPr>
          <a:lstStyle/>
          <a:p>
            <a:r>
              <a:rPr lang="en-GB" dirty="0"/>
              <a:t>This course provides learners with some of the basic cooking principles required by chefs in the catering industry when preparing and cooking a range of starters, main courses and desserts. Learners will apply legislative requirements when handling food and learn how to work safely and hygienically in the catering kitchen. They will learn how to select and use appropriate equipment correctly and will develop creative skills in the finishing and presentation of products for service. The unit also offers an opportunity to understand the scope of the catering industry , including career opportunities. </a:t>
            </a:r>
          </a:p>
        </p:txBody>
      </p:sp>
      <p:pic>
        <p:nvPicPr>
          <p:cNvPr id="4" name="Picture 3">
            <a:extLst>
              <a:ext uri="{FF2B5EF4-FFF2-40B4-BE49-F238E27FC236}">
                <a16:creationId xmlns:a16="http://schemas.microsoft.com/office/drawing/2014/main" id="{E5025C24-248C-41DE-918F-104EBE3E9550}"/>
              </a:ext>
            </a:extLst>
          </p:cNvPr>
          <p:cNvPicPr>
            <a:picLocks noChangeAspect="1"/>
          </p:cNvPicPr>
          <p:nvPr/>
        </p:nvPicPr>
        <p:blipFill>
          <a:blip r:embed="rId2">
            <a:extLst>
              <a:ext uri="{837473B0-CC2E-450A-ABE3-18F120FF3D39}">
                <a1611:picAttrSrcUrl xmlns:a1611="http://schemas.microsoft.com/office/drawing/2016/11/main" xmlns="" r:id="rId3"/>
              </a:ext>
            </a:extLst>
          </a:blip>
          <a:stretch>
            <a:fillRect/>
          </a:stretch>
        </p:blipFill>
        <p:spPr>
          <a:xfrm>
            <a:off x="9429750" y="-293533"/>
            <a:ext cx="2533649" cy="1903258"/>
          </a:xfrm>
          <a:prstGeom prst="rect">
            <a:avLst/>
          </a:prstGeom>
        </p:spPr>
      </p:pic>
    </p:spTree>
    <p:extLst>
      <p:ext uri="{BB962C8B-B14F-4D97-AF65-F5344CB8AC3E}">
        <p14:creationId xmlns:p14="http://schemas.microsoft.com/office/powerpoint/2010/main" val="18009348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lstStyle/>
          <a:p>
            <a:r>
              <a:rPr lang="en-GB" dirty="0" smtClean="0"/>
              <a:t>Hospitality</a:t>
            </a:r>
            <a:endParaRPr lang="en-GB" dirty="0"/>
          </a:p>
        </p:txBody>
      </p:sp>
      <p:sp>
        <p:nvSpPr>
          <p:cNvPr id="6" name="Content Placeholder 5"/>
          <p:cNvSpPr>
            <a:spLocks noGrp="1"/>
          </p:cNvSpPr>
          <p:nvPr>
            <p:ph sz="half" idx="2"/>
          </p:nvPr>
        </p:nvSpPr>
        <p:spPr/>
        <p:txBody>
          <a:bodyPr/>
          <a:lstStyle/>
          <a:p>
            <a:r>
              <a:rPr lang="en-GB" dirty="0" smtClean="0"/>
              <a:t>Exam at the end of the 2 years is worth 50%of the final grade.</a:t>
            </a:r>
            <a:endParaRPr lang="en-GB" dirty="0"/>
          </a:p>
        </p:txBody>
      </p:sp>
      <p:sp>
        <p:nvSpPr>
          <p:cNvPr id="7" name="Text Placeholder 6"/>
          <p:cNvSpPr>
            <a:spLocks noGrp="1"/>
          </p:cNvSpPr>
          <p:nvPr>
            <p:ph type="body" sz="quarter" idx="3"/>
          </p:nvPr>
        </p:nvSpPr>
        <p:spPr/>
        <p:txBody>
          <a:bodyPr/>
          <a:lstStyle/>
          <a:p>
            <a:r>
              <a:rPr lang="en-GB" dirty="0" smtClean="0"/>
              <a:t>OSQ Cuisine</a:t>
            </a:r>
            <a:endParaRPr lang="en-GB" dirty="0"/>
          </a:p>
        </p:txBody>
      </p:sp>
      <p:sp>
        <p:nvSpPr>
          <p:cNvPr id="8" name="Content Placeholder 7"/>
          <p:cNvSpPr>
            <a:spLocks noGrp="1"/>
          </p:cNvSpPr>
          <p:nvPr>
            <p:ph sz="quarter" idx="4"/>
          </p:nvPr>
        </p:nvSpPr>
        <p:spPr/>
        <p:txBody>
          <a:bodyPr/>
          <a:lstStyle/>
          <a:p>
            <a:r>
              <a:rPr lang="en-GB" dirty="0" smtClean="0"/>
              <a:t>More practical and no exam at the end of the course.</a:t>
            </a:r>
            <a:endParaRPr lang="en-GB" dirty="0"/>
          </a:p>
        </p:txBody>
      </p:sp>
      <p:sp>
        <p:nvSpPr>
          <p:cNvPr id="4" name="Title 3"/>
          <p:cNvSpPr>
            <a:spLocks noGrp="1"/>
          </p:cNvSpPr>
          <p:nvPr>
            <p:ph type="title"/>
          </p:nvPr>
        </p:nvSpPr>
        <p:spPr/>
        <p:txBody>
          <a:bodyPr/>
          <a:lstStyle/>
          <a:p>
            <a:r>
              <a:rPr lang="en-GB" dirty="0" smtClean="0"/>
              <a:t>Hospitality or OSQ Cuisine???</a:t>
            </a:r>
            <a:endParaRPr lang="en-GB" dirty="0"/>
          </a:p>
        </p:txBody>
      </p:sp>
    </p:spTree>
    <p:extLst>
      <p:ext uri="{BB962C8B-B14F-4D97-AF65-F5344CB8AC3E}">
        <p14:creationId xmlns:p14="http://schemas.microsoft.com/office/powerpoint/2010/main" val="1679783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8457" y="731520"/>
            <a:ext cx="9943447" cy="692331"/>
          </a:xfrm>
        </p:spPr>
        <p:txBody>
          <a:bodyPr>
            <a:normAutofit fontScale="90000"/>
          </a:bodyPr>
          <a:lstStyle/>
          <a:p>
            <a:pPr algn="ctr"/>
            <a:r>
              <a:rPr lang="en-GB" b="1" u="sng" dirty="0" smtClean="0"/>
              <a:t>What will you study?</a:t>
            </a:r>
            <a:endParaRPr lang="en-GB" b="1" u="sng" dirty="0"/>
          </a:p>
        </p:txBody>
      </p:sp>
      <p:sp>
        <p:nvSpPr>
          <p:cNvPr id="3" name="Content Placeholder 2"/>
          <p:cNvSpPr>
            <a:spLocks noGrp="1"/>
          </p:cNvSpPr>
          <p:nvPr>
            <p:ph idx="1"/>
          </p:nvPr>
        </p:nvSpPr>
        <p:spPr>
          <a:xfrm>
            <a:off x="1517904" y="1658983"/>
            <a:ext cx="9144000" cy="4440065"/>
          </a:xfrm>
        </p:spPr>
        <p:txBody>
          <a:bodyPr>
            <a:normAutofit fontScale="85000" lnSpcReduction="20000"/>
          </a:bodyPr>
          <a:lstStyle/>
          <a:p>
            <a:r>
              <a:rPr lang="en-GB" dirty="0"/>
              <a:t>Students carry out tasks to gather the required assessment evidence for a portfolio of evidence for each unit. All work is completed in school and is internal assessment, no exams, all portfolio based. The </a:t>
            </a:r>
            <a:r>
              <a:rPr lang="en-GB" dirty="0" smtClean="0"/>
              <a:t>three </a:t>
            </a:r>
            <a:r>
              <a:rPr lang="en-GB" dirty="0"/>
              <a:t>sections to be studied are:</a:t>
            </a:r>
          </a:p>
          <a:p>
            <a:r>
              <a:rPr lang="en-GB" b="1" u="sng" dirty="0" smtClean="0"/>
              <a:t>Unit </a:t>
            </a:r>
            <a:r>
              <a:rPr lang="en-GB" b="1" u="sng" dirty="0"/>
              <a:t>One: Health and safety in Catering</a:t>
            </a:r>
          </a:p>
          <a:p>
            <a:pPr marL="0" indent="0">
              <a:buNone/>
            </a:pPr>
            <a:r>
              <a:rPr lang="en-GB" dirty="0"/>
              <a:t>Learners must prepare and cook four dishes from each section but only two will be formally observed and assessed. Evidence in diaries needs to be written for all four dishes</a:t>
            </a:r>
            <a:r>
              <a:rPr lang="en-GB" dirty="0" smtClean="0"/>
              <a:t>.</a:t>
            </a:r>
          </a:p>
          <a:p>
            <a:pPr marL="0" indent="0">
              <a:buNone/>
            </a:pPr>
            <a:r>
              <a:rPr lang="en-GB" b="1" u="sng" dirty="0" smtClean="0"/>
              <a:t>Unit two: Contemporary </a:t>
            </a:r>
            <a:r>
              <a:rPr lang="en-GB" b="1" u="sng" dirty="0"/>
              <a:t>Cuisine</a:t>
            </a:r>
            <a:endParaRPr lang="en-GB" dirty="0"/>
          </a:p>
          <a:p>
            <a:r>
              <a:rPr lang="en-GB" dirty="0"/>
              <a:t>Section Two: Starters </a:t>
            </a:r>
          </a:p>
          <a:p>
            <a:r>
              <a:rPr lang="en-GB" dirty="0"/>
              <a:t>Section Three: Mains</a:t>
            </a:r>
          </a:p>
          <a:p>
            <a:r>
              <a:rPr lang="en-GB" dirty="0"/>
              <a:t>Sections Four: desserts</a:t>
            </a:r>
          </a:p>
        </p:txBody>
      </p:sp>
      <p:pic>
        <p:nvPicPr>
          <p:cNvPr id="5" name="Picture 4">
            <a:extLst>
              <a:ext uri="{FF2B5EF4-FFF2-40B4-BE49-F238E27FC236}">
                <a16:creationId xmlns:a16="http://schemas.microsoft.com/office/drawing/2014/main" id="{767D6F69-B3F3-4D19-A3A7-ABC6B01612E3}"/>
              </a:ext>
            </a:extLst>
          </p:cNvPr>
          <p:cNvPicPr>
            <a:picLocks noChangeAspect="1"/>
          </p:cNvPicPr>
          <p:nvPr/>
        </p:nvPicPr>
        <p:blipFill>
          <a:blip r:embed="rId2">
            <a:extLst>
              <a:ext uri="{837473B0-CC2E-450A-ABE3-18F120FF3D39}">
                <a1611:picAttrSrcUrl xmlns:a1611="http://schemas.microsoft.com/office/drawing/2016/11/main" xmlns="" r:id="rId3"/>
              </a:ext>
            </a:extLst>
          </a:blip>
          <a:stretch>
            <a:fillRect/>
          </a:stretch>
        </p:blipFill>
        <p:spPr>
          <a:xfrm>
            <a:off x="8067675" y="4019550"/>
            <a:ext cx="3292972" cy="2676524"/>
          </a:xfrm>
          <a:prstGeom prst="rect">
            <a:avLst/>
          </a:prstGeom>
        </p:spPr>
      </p:pic>
    </p:spTree>
    <p:extLst>
      <p:ext uri="{BB962C8B-B14F-4D97-AF65-F5344CB8AC3E}">
        <p14:creationId xmlns:p14="http://schemas.microsoft.com/office/powerpoint/2010/main" val="5081460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u="sng" dirty="0" smtClean="0"/>
              <a:t>Unit three: Patisserie </a:t>
            </a:r>
            <a:r>
              <a:rPr lang="en-GB" u="sng" dirty="0"/>
              <a:t>and Baking</a:t>
            </a:r>
          </a:p>
        </p:txBody>
      </p:sp>
      <p:sp>
        <p:nvSpPr>
          <p:cNvPr id="3" name="Content Placeholder 2"/>
          <p:cNvSpPr>
            <a:spLocks noGrp="1"/>
          </p:cNvSpPr>
          <p:nvPr>
            <p:ph idx="1"/>
          </p:nvPr>
        </p:nvSpPr>
        <p:spPr/>
        <p:txBody>
          <a:bodyPr/>
          <a:lstStyle/>
          <a:p>
            <a:r>
              <a:rPr lang="en-GB" dirty="0"/>
              <a:t>Section One: Health and safety in Catering</a:t>
            </a:r>
          </a:p>
          <a:p>
            <a:r>
              <a:rPr lang="en-GB" dirty="0"/>
              <a:t>Section Two: Bread and Scones</a:t>
            </a:r>
          </a:p>
          <a:p>
            <a:r>
              <a:rPr lang="en-GB" dirty="0"/>
              <a:t>Section Three: Cakes and Biscuits</a:t>
            </a:r>
          </a:p>
          <a:p>
            <a:r>
              <a:rPr lang="en-GB" dirty="0"/>
              <a:t>Section Four: Pastry Products</a:t>
            </a:r>
          </a:p>
          <a:p>
            <a:endParaRPr lang="en-GB" dirty="0"/>
          </a:p>
          <a:p>
            <a:endParaRPr lang="en-GB" dirty="0"/>
          </a:p>
        </p:txBody>
      </p:sp>
      <p:pic>
        <p:nvPicPr>
          <p:cNvPr id="5" name="Picture 4">
            <a:extLst>
              <a:ext uri="{FF2B5EF4-FFF2-40B4-BE49-F238E27FC236}">
                <a16:creationId xmlns:a16="http://schemas.microsoft.com/office/drawing/2014/main" id="{B878A3CF-2A9B-45A3-9F5F-EF5C18F9755B}"/>
              </a:ext>
            </a:extLst>
          </p:cNvPr>
          <p:cNvPicPr>
            <a:picLocks noChangeAspect="1"/>
          </p:cNvPicPr>
          <p:nvPr/>
        </p:nvPicPr>
        <p:blipFill>
          <a:blip r:embed="rId2">
            <a:extLst>
              <a:ext uri="{837473B0-CC2E-450A-ABE3-18F120FF3D39}">
                <a1611:picAttrSrcUrl xmlns:a1611="http://schemas.microsoft.com/office/drawing/2016/11/main" xmlns="" r:id="rId3"/>
              </a:ext>
            </a:extLst>
          </a:blip>
          <a:stretch>
            <a:fillRect/>
          </a:stretch>
        </p:blipFill>
        <p:spPr>
          <a:xfrm>
            <a:off x="8391525" y="2862072"/>
            <a:ext cx="2847975" cy="3236976"/>
          </a:xfrm>
          <a:prstGeom prst="rect">
            <a:avLst/>
          </a:prstGeom>
        </p:spPr>
      </p:pic>
    </p:spTree>
    <p:extLst>
      <p:ext uri="{BB962C8B-B14F-4D97-AF65-F5344CB8AC3E}">
        <p14:creationId xmlns:p14="http://schemas.microsoft.com/office/powerpoint/2010/main" val="34130124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327" y="825573"/>
            <a:ext cx="9144000" cy="1344168"/>
          </a:xfrm>
        </p:spPr>
        <p:txBody>
          <a:bodyPr/>
          <a:lstStyle/>
          <a:p>
            <a:r>
              <a:rPr lang="en-GB" b="1" u="sng" dirty="0" smtClean="0"/>
              <a:t>Further information</a:t>
            </a:r>
            <a:endParaRPr lang="en-GB" b="1" u="sng" dirty="0"/>
          </a:p>
        </p:txBody>
      </p:sp>
      <p:sp>
        <p:nvSpPr>
          <p:cNvPr id="3" name="Content Placeholder 2"/>
          <p:cNvSpPr>
            <a:spLocks noGrp="1"/>
          </p:cNvSpPr>
          <p:nvPr>
            <p:ph idx="1"/>
          </p:nvPr>
        </p:nvSpPr>
        <p:spPr>
          <a:xfrm>
            <a:off x="982327" y="2436223"/>
            <a:ext cx="9144000" cy="3127248"/>
          </a:xfrm>
        </p:spPr>
        <p:txBody>
          <a:bodyPr/>
          <a:lstStyle/>
          <a:p>
            <a:r>
              <a:rPr lang="en-GB" dirty="0" smtClean="0"/>
              <a:t>If you have any questions about the subjects discussed in this presentation, please email Ms Evans at:</a:t>
            </a:r>
          </a:p>
          <a:p>
            <a:r>
              <a:rPr lang="en-GB" dirty="0" smtClean="0">
                <a:hlinkClick r:id="rId2"/>
              </a:rPr>
              <a:t>levans326@c2ken.net</a:t>
            </a:r>
            <a:endParaRPr lang="en-GB" dirty="0" smtClean="0"/>
          </a:p>
          <a:p>
            <a:r>
              <a:rPr lang="en-GB" dirty="0" smtClean="0"/>
              <a:t>Or alternatively ring the college on 02870329026 and I can answer any questions you may have</a:t>
            </a:r>
          </a:p>
          <a:p>
            <a:pPr marL="0" indent="0">
              <a:buNone/>
            </a:pPr>
            <a:endParaRPr lang="en-GB" dirty="0" smtClean="0"/>
          </a:p>
        </p:txBody>
      </p:sp>
      <p:pic>
        <p:nvPicPr>
          <p:cNvPr id="4" name="Picture 3" descr="Download Computer Email Icons Free HD Image HQ PNG Image ..."/>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911046" y="0"/>
            <a:ext cx="3280954" cy="2325189"/>
          </a:xfrm>
          <a:prstGeom prst="rect">
            <a:avLst/>
          </a:prstGeom>
        </p:spPr>
      </p:pic>
      <p:pic>
        <p:nvPicPr>
          <p:cNvPr id="5" name="Picture 4" descr="Man Phone Calls Agents · Free vector graphic on Pixabay"/>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797834" y="4484765"/>
            <a:ext cx="3394166" cy="2157412"/>
          </a:xfrm>
          <a:prstGeom prst="rect">
            <a:avLst/>
          </a:prstGeom>
        </p:spPr>
      </p:pic>
    </p:spTree>
    <p:extLst>
      <p:ext uri="{BB962C8B-B14F-4D97-AF65-F5344CB8AC3E}">
        <p14:creationId xmlns:p14="http://schemas.microsoft.com/office/powerpoint/2010/main" val="15363950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PrismaticVTI">
  <a:themeElements>
    <a:clrScheme name="Prismatic">
      <a:dk1>
        <a:sysClr val="windowText" lastClr="000000"/>
      </a:dk1>
      <a:lt1>
        <a:sysClr val="window" lastClr="FFFFFF"/>
      </a:lt1>
      <a:dk2>
        <a:srgbClr val="131523"/>
      </a:dk2>
      <a:lt2>
        <a:srgbClr val="E7E6E6"/>
      </a:lt2>
      <a:accent1>
        <a:srgbClr val="42B3BD"/>
      </a:accent1>
      <a:accent2>
        <a:srgbClr val="51B851"/>
      </a:accent2>
      <a:accent3>
        <a:srgbClr val="B5A603"/>
      </a:accent3>
      <a:accent4>
        <a:srgbClr val="F58505"/>
      </a:accent4>
      <a:accent5>
        <a:srgbClr val="FA2481"/>
      </a:accent5>
      <a:accent6>
        <a:srgbClr val="9CA2AB"/>
      </a:accent6>
      <a:hlink>
        <a:srgbClr val="FA2481"/>
      </a:hlink>
      <a:folHlink>
        <a:srgbClr val="57618E"/>
      </a:folHlink>
    </a:clrScheme>
    <a:fontScheme name="Custom 166">
      <a:majorFont>
        <a:latin typeface="Aharoni"/>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ismaticVTI" id="{DA44D624-A564-4DE8-8446-0CD5C485C979}" vid="{8B2B1550-B69C-4156-BAEC-B2E559F94BDB}"/>
    </a:ext>
  </a:extLst>
</a:theme>
</file>

<file path=docProps/app.xml><?xml version="1.0" encoding="utf-8"?>
<Properties xmlns="http://schemas.openxmlformats.org/officeDocument/2006/extended-properties" xmlns:vt="http://schemas.openxmlformats.org/officeDocument/2006/docPropsVTypes">
  <TotalTime>0</TotalTime>
  <Words>327</Words>
  <Application>Microsoft Office PowerPoint</Application>
  <PresentationFormat>Widescreen</PresentationFormat>
  <Paragraphs>26</Paragraphs>
  <Slides>6</Slides>
  <Notes>0</Notes>
  <HiddenSlides>0</HiddenSlides>
  <MMClips>1</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Aharoni</vt:lpstr>
      <vt:lpstr>Arial</vt:lpstr>
      <vt:lpstr>Avenir Next LT Pro</vt:lpstr>
      <vt:lpstr>PrismaticVTI</vt:lpstr>
      <vt:lpstr>Options</vt:lpstr>
      <vt:lpstr>OS Design and Creativity Contemporary Cuisine, Patisserie and Baking</vt:lpstr>
      <vt:lpstr>Hospitality or OSQ Cuisine???</vt:lpstr>
      <vt:lpstr>What will you study?</vt:lpstr>
      <vt:lpstr>Unit three: Patisserie and Baking</vt:lpstr>
      <vt:lpstr>Further information</vt:lpstr>
    </vt:vector>
  </TitlesOfParts>
  <Company>C2k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Options</dc:title>
  <dc:creator>A PASSMORE</dc:creator>
  <cp:lastModifiedBy>A PASSMORE</cp:lastModifiedBy>
  <cp:revision>2</cp:revision>
  <dcterms:created xsi:type="dcterms:W3CDTF">2022-02-01T08:55:55Z</dcterms:created>
  <dcterms:modified xsi:type="dcterms:W3CDTF">2022-02-01T09:07:02Z</dcterms:modified>
</cp:coreProperties>
</file>