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3" r:id="rId3"/>
    <p:sldId id="264" r:id="rId4"/>
    <p:sldId id="257" r:id="rId5"/>
    <p:sldId id="267" r:id="rId6"/>
    <p:sldId id="268" r:id="rId7"/>
    <p:sldId id="269" r:id="rId8"/>
    <p:sldId id="270" r:id="rId9"/>
    <p:sldId id="266" r:id="rId10"/>
    <p:sldId id="265" r:id="rId11"/>
    <p:sldId id="259" r:id="rId12"/>
    <p:sldId id="260" r:id="rId13"/>
    <p:sldId id="262"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27411-F75A-8218-93AD-C4090E7881C8}" v="12" dt="2022-01-25T21:19:59.986"/>
    <p1510:client id="{C0BB778C-9B2C-48C7-BECD-55E15E80181A}" v="1232" dt="2022-01-24T16:28:55.431"/>
    <p1510:client id="{D67A29D3-933D-C89F-7222-A3C15B504E06}" v="4" dt="2022-01-27T21:33:38.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91" d="100"/>
          <a:sy n="91" d="100"/>
        </p:scale>
        <p:origin x="3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HANNA" userId="S::channa295@c2ken.net::29fd7392-1ddb-4b49-a8d8-65eb81ee2854" providerId="AD" clId="Web-{C0BB778C-9B2C-48C7-BECD-55E15E80181A}"/>
    <pc:docChg chg="addSld delSld modSld sldOrd addMainMaster delMainMaster">
      <pc:chgData name="C HANNA" userId="S::channa295@c2ken.net::29fd7392-1ddb-4b49-a8d8-65eb81ee2854" providerId="AD" clId="Web-{C0BB778C-9B2C-48C7-BECD-55E15E80181A}" dt="2022-01-24T16:28:55.431" v="1233"/>
      <pc:docMkLst>
        <pc:docMk/>
      </pc:docMkLst>
      <pc:sldChg chg="addSp delSp modSp mod setBg modClrScheme addAnim delAnim delDesignElem chgLayout">
        <pc:chgData name="C HANNA" userId="S::channa295@c2ken.net::29fd7392-1ddb-4b49-a8d8-65eb81ee2854" providerId="AD" clId="Web-{C0BB778C-9B2C-48C7-BECD-55E15E80181A}" dt="2022-01-24T15:14:05.430" v="739" actId="1076"/>
        <pc:sldMkLst>
          <pc:docMk/>
          <pc:sldMk cId="109857222" sldId="256"/>
        </pc:sldMkLst>
        <pc:spChg chg="mod ord">
          <ac:chgData name="C HANNA" userId="S::channa295@c2ken.net::29fd7392-1ddb-4b49-a8d8-65eb81ee2854" providerId="AD" clId="Web-{C0BB778C-9B2C-48C7-BECD-55E15E80181A}" dt="2022-01-24T15:14:05.430" v="739" actId="1076"/>
          <ac:spMkLst>
            <pc:docMk/>
            <pc:sldMk cId="109857222" sldId="256"/>
            <ac:spMk id="2" creationId="{00000000-0000-0000-0000-000000000000}"/>
          </ac:spMkLst>
        </pc:spChg>
        <pc:spChg chg="del mod ord">
          <ac:chgData name="C HANNA" userId="S::channa295@c2ken.net::29fd7392-1ddb-4b49-a8d8-65eb81ee2854" providerId="AD" clId="Web-{C0BB778C-9B2C-48C7-BECD-55E15E80181A}" dt="2022-01-24T10:51:02.170" v="43"/>
          <ac:spMkLst>
            <pc:docMk/>
            <pc:sldMk cId="109857222" sldId="256"/>
            <ac:spMk id="3" creationId="{00000000-0000-0000-0000-000000000000}"/>
          </ac:spMkLst>
        </pc:spChg>
        <pc:spChg chg="add del">
          <ac:chgData name="C HANNA" userId="S::channa295@c2ken.net::29fd7392-1ddb-4b49-a8d8-65eb81ee2854" providerId="AD" clId="Web-{C0BB778C-9B2C-48C7-BECD-55E15E80181A}" dt="2022-01-24T15:13:25.210" v="729"/>
          <ac:spMkLst>
            <pc:docMk/>
            <pc:sldMk cId="109857222" sldId="256"/>
            <ac:spMk id="11" creationId="{36F0F344-24FD-4970-8ED5-5735277B35C5}"/>
          </ac:spMkLst>
        </pc:spChg>
        <pc:spChg chg="add del">
          <ac:chgData name="C HANNA" userId="S::channa295@c2ken.net::29fd7392-1ddb-4b49-a8d8-65eb81ee2854" providerId="AD" clId="Web-{C0BB778C-9B2C-48C7-BECD-55E15E80181A}" dt="2022-01-24T10:48:34.745" v="16"/>
          <ac:spMkLst>
            <pc:docMk/>
            <pc:sldMk cId="109857222" sldId="256"/>
            <ac:spMk id="12" creationId="{928F64C6-FE22-4FC1-A763-DFCC514811BD}"/>
          </ac:spMkLst>
        </pc:spChg>
        <pc:spChg chg="add del">
          <ac:chgData name="C HANNA" userId="S::channa295@c2ken.net::29fd7392-1ddb-4b49-a8d8-65eb81ee2854" providerId="AD" clId="Web-{C0BB778C-9B2C-48C7-BECD-55E15E80181A}" dt="2022-01-24T15:13:21.710" v="725"/>
          <ac:spMkLst>
            <pc:docMk/>
            <pc:sldMk cId="109857222" sldId="256"/>
            <ac:spMk id="13" creationId="{61E0F25A-74B3-4369-8428-8C9C09952418}"/>
          </ac:spMkLst>
        </pc:spChg>
        <pc:spChg chg="add del">
          <ac:chgData name="C HANNA" userId="S::channa295@c2ken.net::29fd7392-1ddb-4b49-a8d8-65eb81ee2854" providerId="AD" clId="Web-{C0BB778C-9B2C-48C7-BECD-55E15E80181A}" dt="2022-01-24T15:13:21.710" v="725"/>
          <ac:spMkLst>
            <pc:docMk/>
            <pc:sldMk cId="109857222" sldId="256"/>
            <ac:spMk id="15" creationId="{A4F9941B-24AE-4FB1-AAE9-67CE9CF50D3C}"/>
          </ac:spMkLst>
        </pc:spChg>
        <pc:spChg chg="add del">
          <ac:chgData name="C HANNA" userId="S::channa295@c2ken.net::29fd7392-1ddb-4b49-a8d8-65eb81ee2854" providerId="AD" clId="Web-{C0BB778C-9B2C-48C7-BECD-55E15E80181A}" dt="2022-01-24T10:49:03.839" v="22"/>
          <ac:spMkLst>
            <pc:docMk/>
            <pc:sldMk cId="109857222" sldId="256"/>
            <ac:spMk id="16" creationId="{928F64C6-FE22-4FC1-A763-DFCC514811BD}"/>
          </ac:spMkLst>
        </pc:spChg>
        <pc:spChg chg="add del">
          <ac:chgData name="C HANNA" userId="S::channa295@c2ken.net::29fd7392-1ddb-4b49-a8d8-65eb81ee2854" providerId="AD" clId="Web-{C0BB778C-9B2C-48C7-BECD-55E15E80181A}" dt="2022-01-24T15:13:25.210" v="729"/>
          <ac:spMkLst>
            <pc:docMk/>
            <pc:sldMk cId="109857222" sldId="256"/>
            <ac:spMk id="18" creationId="{66ADEF1C-F755-461F-A941-7E4A8E6BB0A4}"/>
          </ac:spMkLst>
        </pc:spChg>
        <pc:spChg chg="add del">
          <ac:chgData name="C HANNA" userId="S::channa295@c2ken.net::29fd7392-1ddb-4b49-a8d8-65eb81ee2854" providerId="AD" clId="Web-{C0BB778C-9B2C-48C7-BECD-55E15E80181A}" dt="2022-01-24T10:48:34.745" v="15"/>
          <ac:spMkLst>
            <pc:docMk/>
            <pc:sldMk cId="109857222" sldId="256"/>
            <ac:spMk id="19" creationId="{6C9ECD1F-1B32-4E48-9736-A1BC9A3237E0}"/>
          </ac:spMkLst>
        </pc:spChg>
        <pc:spChg chg="add del">
          <ac:chgData name="C HANNA" userId="S::channa295@c2ken.net::29fd7392-1ddb-4b49-a8d8-65eb81ee2854" providerId="AD" clId="Web-{C0BB778C-9B2C-48C7-BECD-55E15E80181A}" dt="2022-01-24T15:13:25.210" v="729"/>
          <ac:spMkLst>
            <pc:docMk/>
            <pc:sldMk cId="109857222" sldId="256"/>
            <ac:spMk id="20" creationId="{84A7C287-8C35-4FE5-8596-E5DFD943688E}"/>
          </ac:spMkLst>
        </pc:spChg>
        <pc:spChg chg="add del">
          <ac:chgData name="C HANNA" userId="S::channa295@c2ken.net::29fd7392-1ddb-4b49-a8d8-65eb81ee2854" providerId="AD" clId="Web-{C0BB778C-9B2C-48C7-BECD-55E15E80181A}" dt="2022-01-24T10:48:34.745" v="15"/>
          <ac:spMkLst>
            <pc:docMk/>
            <pc:sldMk cId="109857222" sldId="256"/>
            <ac:spMk id="21" creationId="{90F533E9-6690-41A8-A372-4C6C622D028D}"/>
          </ac:spMkLst>
        </pc:spChg>
        <pc:spChg chg="add del">
          <ac:chgData name="C HANNA" userId="S::channa295@c2ken.net::29fd7392-1ddb-4b49-a8d8-65eb81ee2854" providerId="AD" clId="Web-{C0BB778C-9B2C-48C7-BECD-55E15E80181A}" dt="2022-01-24T10:49:29.199" v="24"/>
          <ac:spMkLst>
            <pc:docMk/>
            <pc:sldMk cId="109857222" sldId="256"/>
            <ac:spMk id="22" creationId="{928F64C6-FE22-4FC1-A763-DFCC514811BD}"/>
          </ac:spMkLst>
        </pc:spChg>
        <pc:spChg chg="add del">
          <ac:chgData name="C HANNA" userId="S::channa295@c2ken.net::29fd7392-1ddb-4b49-a8d8-65eb81ee2854" providerId="AD" clId="Web-{C0BB778C-9B2C-48C7-BECD-55E15E80181A}" dt="2022-01-24T10:48:34.745" v="15"/>
          <ac:spMkLst>
            <pc:docMk/>
            <pc:sldMk cId="109857222" sldId="256"/>
            <ac:spMk id="23" creationId="{99413ED5-9ED4-4772-BCE4-2BCAE6B12E35}"/>
          </ac:spMkLst>
        </pc:spChg>
        <pc:spChg chg="add del">
          <ac:chgData name="C HANNA" userId="S::channa295@c2ken.net::29fd7392-1ddb-4b49-a8d8-65eb81ee2854" providerId="AD" clId="Web-{C0BB778C-9B2C-48C7-BECD-55E15E80181A}" dt="2022-01-24T10:48:34.745" v="15"/>
          <ac:spMkLst>
            <pc:docMk/>
            <pc:sldMk cId="109857222" sldId="256"/>
            <ac:spMk id="25" creationId="{04357C93-F0CB-4A1C-8F77-4E9063789819}"/>
          </ac:spMkLst>
        </pc:spChg>
        <pc:spChg chg="add del">
          <ac:chgData name="C HANNA" userId="S::channa295@c2ken.net::29fd7392-1ddb-4b49-a8d8-65eb81ee2854" providerId="AD" clId="Web-{C0BB778C-9B2C-48C7-BECD-55E15E80181A}" dt="2022-01-24T15:13:29.429" v="733"/>
          <ac:spMkLst>
            <pc:docMk/>
            <pc:sldMk cId="109857222" sldId="256"/>
            <ac:spMk id="26" creationId="{7BB86BAD-E9DF-41D0-BE44-843F9221B30B}"/>
          </ac:spMkLst>
        </pc:spChg>
        <pc:spChg chg="add del">
          <ac:chgData name="C HANNA" userId="S::channa295@c2ken.net::29fd7392-1ddb-4b49-a8d8-65eb81ee2854" providerId="AD" clId="Web-{C0BB778C-9B2C-48C7-BECD-55E15E80181A}" dt="2022-01-24T15:13:29.429" v="733"/>
          <ac:spMkLst>
            <pc:docMk/>
            <pc:sldMk cId="109857222" sldId="256"/>
            <ac:spMk id="27" creationId="{C823DAD7-11B6-4032-9FB6-5A5205C060F0}"/>
          </ac:spMkLst>
        </pc:spChg>
        <pc:spChg chg="add del">
          <ac:chgData name="C HANNA" userId="S::channa295@c2ken.net::29fd7392-1ddb-4b49-a8d8-65eb81ee2854" providerId="AD" clId="Web-{C0BB778C-9B2C-48C7-BECD-55E15E80181A}" dt="2022-01-24T15:13:29.429" v="733"/>
          <ac:spMkLst>
            <pc:docMk/>
            <pc:sldMk cId="109857222" sldId="256"/>
            <ac:spMk id="28" creationId="{C819F68D-5FE2-47FA-BBBA-4A28803B1BA3}"/>
          </ac:spMkLst>
        </pc:spChg>
        <pc:spChg chg="add del">
          <ac:chgData name="C HANNA" userId="S::channa295@c2ken.net::29fd7392-1ddb-4b49-a8d8-65eb81ee2854" providerId="AD" clId="Web-{C0BB778C-9B2C-48C7-BECD-55E15E80181A}" dt="2022-01-24T10:50:06.294" v="31"/>
          <ac:spMkLst>
            <pc:docMk/>
            <pc:sldMk cId="109857222" sldId="256"/>
            <ac:spMk id="29" creationId="{A26C624C-963C-4795-B05B-6565DB5ABD39}"/>
          </ac:spMkLst>
        </pc:spChg>
        <pc:spChg chg="add del">
          <ac:chgData name="C HANNA" userId="S::channa295@c2ken.net::29fd7392-1ddb-4b49-a8d8-65eb81ee2854" providerId="AD" clId="Web-{C0BB778C-9B2C-48C7-BECD-55E15E80181A}" dt="2022-01-24T15:13:29.429" v="733"/>
          <ac:spMkLst>
            <pc:docMk/>
            <pc:sldMk cId="109857222" sldId="256"/>
            <ac:spMk id="30" creationId="{1AE037E7-8429-4235-8FE6-13D03021BE88}"/>
          </ac:spMkLst>
        </pc:spChg>
        <pc:spChg chg="add del">
          <ac:chgData name="C HANNA" userId="S::channa295@c2ken.net::29fd7392-1ddb-4b49-a8d8-65eb81ee2854" providerId="AD" clId="Web-{C0BB778C-9B2C-48C7-BECD-55E15E80181A}" dt="2022-01-24T15:13:45.914" v="735"/>
          <ac:spMkLst>
            <pc:docMk/>
            <pc:sldMk cId="109857222" sldId="256"/>
            <ac:spMk id="32" creationId="{FFF937DB-3A81-415A-8B1A-037A0ACB92F9}"/>
          </ac:spMkLst>
        </pc:spChg>
        <pc:spChg chg="add del">
          <ac:chgData name="C HANNA" userId="S::channa295@c2ken.net::29fd7392-1ddb-4b49-a8d8-65eb81ee2854" providerId="AD" clId="Web-{C0BB778C-9B2C-48C7-BECD-55E15E80181A}" dt="2022-01-24T15:13:45.914" v="735"/>
          <ac:spMkLst>
            <pc:docMk/>
            <pc:sldMk cId="109857222" sldId="256"/>
            <ac:spMk id="33" creationId="{276B2EAF-0F97-4B49-9473-28E9BBC79AE4}"/>
          </ac:spMkLst>
        </pc:spChg>
        <pc:spChg chg="add del">
          <ac:chgData name="C HANNA" userId="S::channa295@c2ken.net::29fd7392-1ddb-4b49-a8d8-65eb81ee2854" providerId="AD" clId="Web-{C0BB778C-9B2C-48C7-BECD-55E15E80181A}" dt="2022-01-24T15:11:41.724" v="718"/>
          <ac:spMkLst>
            <pc:docMk/>
            <pc:sldMk cId="109857222" sldId="256"/>
            <ac:spMk id="34" creationId="{398F3DEE-0E56-499F-AFAE-C2DA7C2C815B}"/>
          </ac:spMkLst>
        </pc:spChg>
        <pc:spChg chg="add del">
          <ac:chgData name="C HANNA" userId="S::channa295@c2ken.net::29fd7392-1ddb-4b49-a8d8-65eb81ee2854" providerId="AD" clId="Web-{C0BB778C-9B2C-48C7-BECD-55E15E80181A}" dt="2022-01-24T15:11:41.724" v="718"/>
          <ac:spMkLst>
            <pc:docMk/>
            <pc:sldMk cId="109857222" sldId="256"/>
            <ac:spMk id="36" creationId="{C32A21FE-C56B-42B6-82D1-D3F0C4A47A3C}"/>
          </ac:spMkLst>
        </pc:spChg>
        <pc:spChg chg="add del">
          <ac:chgData name="C HANNA" userId="S::channa295@c2ken.net::29fd7392-1ddb-4b49-a8d8-65eb81ee2854" providerId="AD" clId="Web-{C0BB778C-9B2C-48C7-BECD-55E15E80181A}" dt="2022-01-24T15:13:57.649" v="737"/>
          <ac:spMkLst>
            <pc:docMk/>
            <pc:sldMk cId="109857222" sldId="256"/>
            <ac:spMk id="37" creationId="{61E0F25A-74B3-4369-8428-8C9C09952418}"/>
          </ac:spMkLst>
        </pc:spChg>
        <pc:spChg chg="add del">
          <ac:chgData name="C HANNA" userId="S::channa295@c2ken.net::29fd7392-1ddb-4b49-a8d8-65eb81ee2854" providerId="AD" clId="Web-{C0BB778C-9B2C-48C7-BECD-55E15E80181A}" dt="2022-01-24T15:11:41.724" v="718"/>
          <ac:spMkLst>
            <pc:docMk/>
            <pc:sldMk cId="109857222" sldId="256"/>
            <ac:spMk id="38" creationId="{C4BE011A-C166-4E7B-A300-18676738081C}"/>
          </ac:spMkLst>
        </pc:spChg>
        <pc:spChg chg="add del">
          <ac:chgData name="C HANNA" userId="S::channa295@c2ken.net::29fd7392-1ddb-4b49-a8d8-65eb81ee2854" providerId="AD" clId="Web-{C0BB778C-9B2C-48C7-BECD-55E15E80181A}" dt="2022-01-24T15:13:57.649" v="737"/>
          <ac:spMkLst>
            <pc:docMk/>
            <pc:sldMk cId="109857222" sldId="256"/>
            <ac:spMk id="39" creationId="{A4F9941B-24AE-4FB1-AAE9-67CE9CF50D3C}"/>
          </ac:spMkLst>
        </pc:spChg>
        <pc:spChg chg="add del">
          <ac:chgData name="C HANNA" userId="S::channa295@c2ken.net::29fd7392-1ddb-4b49-a8d8-65eb81ee2854" providerId="AD" clId="Web-{C0BB778C-9B2C-48C7-BECD-55E15E80181A}" dt="2022-01-24T15:11:41.724" v="718"/>
          <ac:spMkLst>
            <pc:docMk/>
            <pc:sldMk cId="109857222" sldId="256"/>
            <ac:spMk id="40" creationId="{1261A9AF-2897-4CFD-9D9D-17105C8A22D2}"/>
          </ac:spMkLst>
        </pc:spChg>
        <pc:spChg chg="add del">
          <ac:chgData name="C HANNA" userId="S::channa295@c2ken.net::29fd7392-1ddb-4b49-a8d8-65eb81ee2854" providerId="AD" clId="Web-{C0BB778C-9B2C-48C7-BECD-55E15E80181A}" dt="2022-01-24T15:11:41.724" v="718"/>
          <ac:spMkLst>
            <pc:docMk/>
            <pc:sldMk cId="109857222" sldId="256"/>
            <ac:spMk id="42" creationId="{755E56EF-ADF6-479C-99B3-ADDDE6959783}"/>
          </ac:spMkLst>
        </pc:spChg>
        <pc:grpChg chg="add del">
          <ac:chgData name="C HANNA" userId="S::channa295@c2ken.net::29fd7392-1ddb-4b49-a8d8-65eb81ee2854" providerId="AD" clId="Web-{C0BB778C-9B2C-48C7-BECD-55E15E80181A}" dt="2022-01-24T15:13:21.710" v="725"/>
          <ac:grpSpMkLst>
            <pc:docMk/>
            <pc:sldMk cId="109857222" sldId="256"/>
            <ac:grpSpMk id="10" creationId="{A0A8E6BD-8129-4E3F-9A85-33C46CFD5A1C}"/>
          </ac:grpSpMkLst>
        </pc:grpChg>
        <pc:grpChg chg="add del">
          <ac:chgData name="C HANNA" userId="S::channa295@c2ken.net::29fd7392-1ddb-4b49-a8d8-65eb81ee2854" providerId="AD" clId="Web-{C0BB778C-9B2C-48C7-BECD-55E15E80181A}" dt="2022-01-24T15:13:29.429" v="733"/>
          <ac:grpSpMkLst>
            <pc:docMk/>
            <pc:sldMk cId="109857222" sldId="256"/>
            <ac:grpSpMk id="31" creationId="{51E91D83-20E9-4CF1-A6A3-2FB16A97835E}"/>
          </ac:grpSpMkLst>
        </pc:grpChg>
        <pc:grpChg chg="add del">
          <ac:chgData name="C HANNA" userId="S::channa295@c2ken.net::29fd7392-1ddb-4b49-a8d8-65eb81ee2854" providerId="AD" clId="Web-{C0BB778C-9B2C-48C7-BECD-55E15E80181A}" dt="2022-01-24T15:13:45.914" v="735"/>
          <ac:grpSpMkLst>
            <pc:docMk/>
            <pc:sldMk cId="109857222" sldId="256"/>
            <ac:grpSpMk id="35" creationId="{3C4EF8EF-5C03-466F-9BE3-5A33A67613A7}"/>
          </ac:grpSpMkLst>
        </pc:grpChg>
        <pc:grpChg chg="add del">
          <ac:chgData name="C HANNA" userId="S::channa295@c2ken.net::29fd7392-1ddb-4b49-a8d8-65eb81ee2854" providerId="AD" clId="Web-{C0BB778C-9B2C-48C7-BECD-55E15E80181A}" dt="2022-01-24T15:13:57.649" v="737"/>
          <ac:grpSpMkLst>
            <pc:docMk/>
            <pc:sldMk cId="109857222" sldId="256"/>
            <ac:grpSpMk id="41" creationId="{A0A8E6BD-8129-4E3F-9A85-33C46CFD5A1C}"/>
          </ac:grpSpMkLst>
        </pc:grpChg>
        <pc:picChg chg="add mod ord">
          <ac:chgData name="C HANNA" userId="S::channa295@c2ken.net::29fd7392-1ddb-4b49-a8d8-65eb81ee2854" providerId="AD" clId="Web-{C0BB778C-9B2C-48C7-BECD-55E15E80181A}" dt="2022-01-24T15:13:57.649" v="737"/>
          <ac:picMkLst>
            <pc:docMk/>
            <pc:sldMk cId="109857222" sldId="256"/>
            <ac:picMk id="4" creationId="{47B7B38A-F7A5-41AE-948B-515F146C0551}"/>
          </ac:picMkLst>
        </pc:picChg>
        <pc:picChg chg="add mod ord">
          <ac:chgData name="C HANNA" userId="S::channa295@c2ken.net::29fd7392-1ddb-4b49-a8d8-65eb81ee2854" providerId="AD" clId="Web-{C0BB778C-9B2C-48C7-BECD-55E15E80181A}" dt="2022-01-24T15:13:57.649" v="737"/>
          <ac:picMkLst>
            <pc:docMk/>
            <pc:sldMk cId="109857222" sldId="256"/>
            <ac:picMk id="5" creationId="{42205A61-2211-48E8-9670-8BB663D094F7}"/>
          </ac:picMkLst>
        </pc:picChg>
        <pc:picChg chg="add del mod">
          <ac:chgData name="C HANNA" userId="S::channa295@c2ken.net::29fd7392-1ddb-4b49-a8d8-65eb81ee2854" providerId="AD" clId="Web-{C0BB778C-9B2C-48C7-BECD-55E15E80181A}" dt="2022-01-24T10:48:04.072" v="11"/>
          <ac:picMkLst>
            <pc:docMk/>
            <pc:sldMk cId="109857222" sldId="256"/>
            <ac:picMk id="6" creationId="{E4BA8C3A-9BFF-43ED-B24B-ED2AEABAA2E5}"/>
          </ac:picMkLst>
        </pc:picChg>
        <pc:picChg chg="add mod ord">
          <ac:chgData name="C HANNA" userId="S::channa295@c2ken.net::29fd7392-1ddb-4b49-a8d8-65eb81ee2854" providerId="AD" clId="Web-{C0BB778C-9B2C-48C7-BECD-55E15E80181A}" dt="2022-01-24T15:13:57.649" v="737"/>
          <ac:picMkLst>
            <pc:docMk/>
            <pc:sldMk cId="109857222" sldId="256"/>
            <ac:picMk id="7" creationId="{11930E58-E55B-4E1F-BF4B-B0F42176C1D1}"/>
          </ac:picMkLst>
        </pc:picChg>
        <pc:picChg chg="add mod ord">
          <ac:chgData name="C HANNA" userId="S::channa295@c2ken.net::29fd7392-1ddb-4b49-a8d8-65eb81ee2854" providerId="AD" clId="Web-{C0BB778C-9B2C-48C7-BECD-55E15E80181A}" dt="2022-01-24T15:13:57.649" v="737"/>
          <ac:picMkLst>
            <pc:docMk/>
            <pc:sldMk cId="109857222" sldId="256"/>
            <ac:picMk id="8" creationId="{A6B240C7-398C-46A1-84AE-F076C176016A}"/>
          </ac:picMkLst>
        </pc:picChg>
        <pc:cxnChg chg="add del">
          <ac:chgData name="C HANNA" userId="S::channa295@c2ken.net::29fd7392-1ddb-4b49-a8d8-65eb81ee2854" providerId="AD" clId="Web-{C0BB778C-9B2C-48C7-BECD-55E15E80181A}" dt="2022-01-24T10:48:34.745" v="16"/>
          <ac:cxnSpMkLst>
            <pc:docMk/>
            <pc:sldMk cId="109857222" sldId="256"/>
            <ac:cxnSpMk id="14" creationId="{5C34627B-48E6-4F4D-B843-97717A86B490}"/>
          </ac:cxnSpMkLst>
        </pc:cxnChg>
        <pc:cxnChg chg="add del">
          <ac:chgData name="C HANNA" userId="S::channa295@c2ken.net::29fd7392-1ddb-4b49-a8d8-65eb81ee2854" providerId="AD" clId="Web-{C0BB778C-9B2C-48C7-BECD-55E15E80181A}" dt="2022-01-24T10:49:03.839" v="22"/>
          <ac:cxnSpMkLst>
            <pc:docMk/>
            <pc:sldMk cId="109857222" sldId="256"/>
            <ac:cxnSpMk id="17" creationId="{5C34627B-48E6-4F4D-B843-97717A86B490}"/>
          </ac:cxnSpMkLst>
        </pc:cxnChg>
        <pc:cxnChg chg="add del">
          <ac:chgData name="C HANNA" userId="S::channa295@c2ken.net::29fd7392-1ddb-4b49-a8d8-65eb81ee2854" providerId="AD" clId="Web-{C0BB778C-9B2C-48C7-BECD-55E15E80181A}" dt="2022-01-24T10:49:29.199" v="24"/>
          <ac:cxnSpMkLst>
            <pc:docMk/>
            <pc:sldMk cId="109857222" sldId="256"/>
            <ac:cxnSpMk id="24" creationId="{5C34627B-48E6-4F4D-B843-97717A86B490}"/>
          </ac:cxnSpMkLst>
        </pc:cxnChg>
      </pc:sldChg>
      <pc:sldChg chg="addSp delSp modSp new mod ord modClrScheme chgLayout">
        <pc:chgData name="C HANNA" userId="S::channa295@c2ken.net::29fd7392-1ddb-4b49-a8d8-65eb81ee2854" providerId="AD" clId="Web-{C0BB778C-9B2C-48C7-BECD-55E15E80181A}" dt="2022-01-24T15:29:59.669" v="857"/>
        <pc:sldMkLst>
          <pc:docMk/>
          <pc:sldMk cId="3350423172" sldId="257"/>
        </pc:sldMkLst>
        <pc:spChg chg="del">
          <ac:chgData name="C HANNA" userId="S::channa295@c2ken.net::29fd7392-1ddb-4b49-a8d8-65eb81ee2854" providerId="AD" clId="Web-{C0BB778C-9B2C-48C7-BECD-55E15E80181A}" dt="2022-01-24T15:04:01.995" v="695"/>
          <ac:spMkLst>
            <pc:docMk/>
            <pc:sldMk cId="3350423172" sldId="257"/>
            <ac:spMk id="2" creationId="{5E355FB4-D704-4874-952A-2FA4CE8F88DF}"/>
          </ac:spMkLst>
        </pc:spChg>
        <pc:spChg chg="del">
          <ac:chgData name="C HANNA" userId="S::channa295@c2ken.net::29fd7392-1ddb-4b49-a8d8-65eb81ee2854" providerId="AD" clId="Web-{C0BB778C-9B2C-48C7-BECD-55E15E80181A}" dt="2022-01-24T14:46:46.770" v="535"/>
          <ac:spMkLst>
            <pc:docMk/>
            <pc:sldMk cId="3350423172" sldId="257"/>
            <ac:spMk id="3" creationId="{93C85B6E-2683-4370-BEFC-E993A59C73D0}"/>
          </ac:spMkLst>
        </pc:spChg>
        <pc:spChg chg="add mod">
          <ac:chgData name="C HANNA" userId="S::channa295@c2ken.net::29fd7392-1ddb-4b49-a8d8-65eb81ee2854" providerId="AD" clId="Web-{C0BB778C-9B2C-48C7-BECD-55E15E80181A}" dt="2022-01-24T15:03:56.058" v="694" actId="14100"/>
          <ac:spMkLst>
            <pc:docMk/>
            <pc:sldMk cId="3350423172" sldId="257"/>
            <ac:spMk id="5" creationId="{2F12C636-D682-4AB6-B62F-89DD0C4F6D40}"/>
          </ac:spMkLst>
        </pc:spChg>
        <pc:graphicFrameChg chg="add mod ord modGraphic">
          <ac:chgData name="C HANNA" userId="S::channa295@c2ken.net::29fd7392-1ddb-4b49-a8d8-65eb81ee2854" providerId="AD" clId="Web-{C0BB778C-9B2C-48C7-BECD-55E15E80181A}" dt="2022-01-24T15:15:04.494" v="772" actId="1076"/>
          <ac:graphicFrameMkLst>
            <pc:docMk/>
            <pc:sldMk cId="3350423172" sldId="257"/>
            <ac:graphicFrameMk id="4" creationId="{19175F21-0E85-45D6-A652-45E757191D93}"/>
          </ac:graphicFrameMkLst>
        </pc:graphicFrameChg>
      </pc:sldChg>
      <pc:sldChg chg="modSp add del">
        <pc:chgData name="C HANNA" userId="S::channa295@c2ken.net::29fd7392-1ddb-4b49-a8d8-65eb81ee2854" providerId="AD" clId="Web-{C0BB778C-9B2C-48C7-BECD-55E15E80181A}" dt="2022-01-24T16:28:55.431" v="1233"/>
        <pc:sldMkLst>
          <pc:docMk/>
          <pc:sldMk cId="4153622958" sldId="258"/>
        </pc:sldMkLst>
        <pc:spChg chg="mod">
          <ac:chgData name="C HANNA" userId="S::channa295@c2ken.net::29fd7392-1ddb-4b49-a8d8-65eb81ee2854" providerId="AD" clId="Web-{C0BB778C-9B2C-48C7-BECD-55E15E80181A}" dt="2022-01-24T15:21:50.752" v="803" actId="20577"/>
          <ac:spMkLst>
            <pc:docMk/>
            <pc:sldMk cId="4153622958" sldId="258"/>
            <ac:spMk id="38" creationId="{F49655CF-9470-4AB7-B9A6-D95F7A5EA447}"/>
          </ac:spMkLst>
        </pc:spChg>
      </pc:sldChg>
      <pc:sldChg chg="add">
        <pc:chgData name="C HANNA" userId="S::channa295@c2ken.net::29fd7392-1ddb-4b49-a8d8-65eb81ee2854" providerId="AD" clId="Web-{C0BB778C-9B2C-48C7-BECD-55E15E80181A}" dt="2022-01-24T13:50:23.413" v="50"/>
        <pc:sldMkLst>
          <pc:docMk/>
          <pc:sldMk cId="1474934686" sldId="259"/>
        </pc:sldMkLst>
      </pc:sldChg>
      <pc:sldChg chg="add">
        <pc:chgData name="C HANNA" userId="S::channa295@c2ken.net::29fd7392-1ddb-4b49-a8d8-65eb81ee2854" providerId="AD" clId="Web-{C0BB778C-9B2C-48C7-BECD-55E15E80181A}" dt="2022-01-24T13:50:56.852" v="51"/>
        <pc:sldMkLst>
          <pc:docMk/>
          <pc:sldMk cId="1441094451" sldId="260"/>
        </pc:sldMkLst>
      </pc:sldChg>
      <pc:sldChg chg="modSp add del">
        <pc:chgData name="C HANNA" userId="S::channa295@c2ken.net::29fd7392-1ddb-4b49-a8d8-65eb81ee2854" providerId="AD" clId="Web-{C0BB778C-9B2C-48C7-BECD-55E15E80181A}" dt="2022-01-24T14:08:09.464" v="532"/>
        <pc:sldMkLst>
          <pc:docMk/>
          <pc:sldMk cId="4276700323" sldId="261"/>
        </pc:sldMkLst>
        <pc:spChg chg="mod">
          <ac:chgData name="C HANNA" userId="S::channa295@c2ken.net::29fd7392-1ddb-4b49-a8d8-65eb81ee2854" providerId="AD" clId="Web-{C0BB778C-9B2C-48C7-BECD-55E15E80181A}" dt="2022-01-24T13:58:29.459" v="101" actId="20577"/>
          <ac:spMkLst>
            <pc:docMk/>
            <pc:sldMk cId="4276700323" sldId="261"/>
            <ac:spMk id="3" creationId="{70132B07-58F0-41DD-BD7D-757FCBF3EE43}"/>
          </ac:spMkLst>
        </pc:spChg>
      </pc:sldChg>
      <pc:sldChg chg="addSp delSp modSp new">
        <pc:chgData name="C HANNA" userId="S::channa295@c2ken.net::29fd7392-1ddb-4b49-a8d8-65eb81ee2854" providerId="AD" clId="Web-{C0BB778C-9B2C-48C7-BECD-55E15E80181A}" dt="2022-01-24T14:35:55.600" v="534"/>
        <pc:sldMkLst>
          <pc:docMk/>
          <pc:sldMk cId="3481376156" sldId="262"/>
        </pc:sldMkLst>
        <pc:spChg chg="del">
          <ac:chgData name="C HANNA" userId="S::channa295@c2ken.net::29fd7392-1ddb-4b49-a8d8-65eb81ee2854" providerId="AD" clId="Web-{C0BB778C-9B2C-48C7-BECD-55E15E80181A}" dt="2022-01-24T14:07:44.087" v="528"/>
          <ac:spMkLst>
            <pc:docMk/>
            <pc:sldMk cId="3481376156" sldId="262"/>
            <ac:spMk id="2" creationId="{A619BA86-06A3-47EF-9038-46B83C66046E}"/>
          </ac:spMkLst>
        </pc:spChg>
        <pc:spChg chg="del">
          <ac:chgData name="C HANNA" userId="S::channa295@c2ken.net::29fd7392-1ddb-4b49-a8d8-65eb81ee2854" providerId="AD" clId="Web-{C0BB778C-9B2C-48C7-BECD-55E15E80181A}" dt="2022-01-24T13:59:38.635" v="103"/>
          <ac:spMkLst>
            <pc:docMk/>
            <pc:sldMk cId="3481376156" sldId="262"/>
            <ac:spMk id="3" creationId="{AD34DD70-9D29-4A85-A425-48BE29E4E433}"/>
          </ac:spMkLst>
        </pc:spChg>
        <pc:graphicFrameChg chg="add mod ord modGraphic">
          <ac:chgData name="C HANNA" userId="S::channa295@c2ken.net::29fd7392-1ddb-4b49-a8d8-65eb81ee2854" providerId="AD" clId="Web-{C0BB778C-9B2C-48C7-BECD-55E15E80181A}" dt="2022-01-24T14:35:55.600" v="534"/>
          <ac:graphicFrameMkLst>
            <pc:docMk/>
            <pc:sldMk cId="3481376156" sldId="262"/>
            <ac:graphicFrameMk id="4" creationId="{DB88173E-94A9-4361-BF81-401360B7FC10}"/>
          </ac:graphicFrameMkLst>
        </pc:graphicFrameChg>
        <pc:picChg chg="add">
          <ac:chgData name="C HANNA" userId="S::channa295@c2ken.net::29fd7392-1ddb-4b49-a8d8-65eb81ee2854" providerId="AD" clId="Web-{C0BB778C-9B2C-48C7-BECD-55E15E80181A}" dt="2022-01-24T14:07:47.369" v="529"/>
          <ac:picMkLst>
            <pc:docMk/>
            <pc:sldMk cId="3481376156" sldId="262"/>
            <ac:picMk id="6" creationId="{9A777F24-AC8B-4DE2-AA32-8667D34BD7BE}"/>
          </ac:picMkLst>
        </pc:picChg>
      </pc:sldChg>
      <pc:sldChg chg="modSp new del">
        <pc:chgData name="C HANNA" userId="S::channa295@c2ken.net::29fd7392-1ddb-4b49-a8d8-65eb81ee2854" providerId="AD" clId="Web-{C0BB778C-9B2C-48C7-BECD-55E15E80181A}" dt="2022-01-24T13:53:44.644" v="60"/>
        <pc:sldMkLst>
          <pc:docMk/>
          <pc:sldMk cId="4153620702" sldId="262"/>
        </pc:sldMkLst>
        <pc:spChg chg="mod">
          <ac:chgData name="C HANNA" userId="S::channa295@c2ken.net::29fd7392-1ddb-4b49-a8d8-65eb81ee2854" providerId="AD" clId="Web-{C0BB778C-9B2C-48C7-BECD-55E15E80181A}" dt="2022-01-24T13:53:11.189" v="55" actId="20577"/>
          <ac:spMkLst>
            <pc:docMk/>
            <pc:sldMk cId="4153620702" sldId="262"/>
            <ac:spMk id="3" creationId="{1A3AA3E3-60E8-49AC-BB53-81F19D1F00CB}"/>
          </ac:spMkLst>
        </pc:spChg>
      </pc:sldChg>
      <pc:sldChg chg="addSp modSp new mod setBg modClrScheme chgLayout">
        <pc:chgData name="C HANNA" userId="S::channa295@c2ken.net::29fd7392-1ddb-4b49-a8d8-65eb81ee2854" providerId="AD" clId="Web-{C0BB778C-9B2C-48C7-BECD-55E15E80181A}" dt="2022-01-24T15:15:36.791" v="774" actId="20577"/>
        <pc:sldMkLst>
          <pc:docMk/>
          <pc:sldMk cId="3806249291" sldId="263"/>
        </pc:sldMkLst>
        <pc:spChg chg="mod ord">
          <ac:chgData name="C HANNA" userId="S::channa295@c2ken.net::29fd7392-1ddb-4b49-a8d8-65eb81ee2854" providerId="AD" clId="Web-{C0BB778C-9B2C-48C7-BECD-55E15E80181A}" dt="2022-01-24T15:15:16.369" v="773"/>
          <ac:spMkLst>
            <pc:docMk/>
            <pc:sldMk cId="3806249291" sldId="263"/>
            <ac:spMk id="2" creationId="{F16E519A-A3AF-4B32-83C9-FAF17BA07B6B}"/>
          </ac:spMkLst>
        </pc:spChg>
        <pc:spChg chg="mod ord">
          <ac:chgData name="C HANNA" userId="S::channa295@c2ken.net::29fd7392-1ddb-4b49-a8d8-65eb81ee2854" providerId="AD" clId="Web-{C0BB778C-9B2C-48C7-BECD-55E15E80181A}" dt="2022-01-24T15:15:36.791" v="774" actId="20577"/>
          <ac:spMkLst>
            <pc:docMk/>
            <pc:sldMk cId="3806249291" sldId="263"/>
            <ac:spMk id="3" creationId="{59A373F8-1AEA-44AB-A6BE-2038F08B9A33}"/>
          </ac:spMkLst>
        </pc:spChg>
        <pc:spChg chg="add">
          <ac:chgData name="C HANNA" userId="S::channa295@c2ken.net::29fd7392-1ddb-4b49-a8d8-65eb81ee2854" providerId="AD" clId="Web-{C0BB778C-9B2C-48C7-BECD-55E15E80181A}" dt="2022-01-24T15:15:16.369" v="773"/>
          <ac:spMkLst>
            <pc:docMk/>
            <pc:sldMk cId="3806249291" sldId="263"/>
            <ac:spMk id="8" creationId="{E009DD9B-5EE2-4C0D-8B2B-351C8C102205}"/>
          </ac:spMkLst>
        </pc:spChg>
        <pc:spChg chg="add">
          <ac:chgData name="C HANNA" userId="S::channa295@c2ken.net::29fd7392-1ddb-4b49-a8d8-65eb81ee2854" providerId="AD" clId="Web-{C0BB778C-9B2C-48C7-BECD-55E15E80181A}" dt="2022-01-24T15:15:16.369" v="773"/>
          <ac:spMkLst>
            <pc:docMk/>
            <pc:sldMk cId="3806249291" sldId="263"/>
            <ac:spMk id="10" creationId="{E720DB99-7745-4E75-9D96-AAB6D55C531E}"/>
          </ac:spMkLst>
        </pc:spChg>
        <pc:spChg chg="add">
          <ac:chgData name="C HANNA" userId="S::channa295@c2ken.net::29fd7392-1ddb-4b49-a8d8-65eb81ee2854" providerId="AD" clId="Web-{C0BB778C-9B2C-48C7-BECD-55E15E80181A}" dt="2022-01-24T15:15:16.369" v="773"/>
          <ac:spMkLst>
            <pc:docMk/>
            <pc:sldMk cId="3806249291" sldId="263"/>
            <ac:spMk id="12" creationId="{D68803C4-E159-4360-B7BB-74205C8F782D}"/>
          </ac:spMkLst>
        </pc:spChg>
        <pc:spChg chg="add">
          <ac:chgData name="C HANNA" userId="S::channa295@c2ken.net::29fd7392-1ddb-4b49-a8d8-65eb81ee2854" providerId="AD" clId="Web-{C0BB778C-9B2C-48C7-BECD-55E15E80181A}" dt="2022-01-24T15:15:16.369" v="773"/>
          <ac:spMkLst>
            <pc:docMk/>
            <pc:sldMk cId="3806249291" sldId="263"/>
            <ac:spMk id="14" creationId="{504B0465-3B07-49BF-BEA7-D81476246293}"/>
          </ac:spMkLst>
        </pc:spChg>
        <pc:spChg chg="add">
          <ac:chgData name="C HANNA" userId="S::channa295@c2ken.net::29fd7392-1ddb-4b49-a8d8-65eb81ee2854" providerId="AD" clId="Web-{C0BB778C-9B2C-48C7-BECD-55E15E80181A}" dt="2022-01-24T15:15:16.369" v="773"/>
          <ac:spMkLst>
            <pc:docMk/>
            <pc:sldMk cId="3806249291" sldId="263"/>
            <ac:spMk id="16" creationId="{49B7FFA5-14CB-4A4F-9BCC-CA3AA5D9D276}"/>
          </ac:spMkLst>
        </pc:spChg>
        <pc:spChg chg="add">
          <ac:chgData name="C HANNA" userId="S::channa295@c2ken.net::29fd7392-1ddb-4b49-a8d8-65eb81ee2854" providerId="AD" clId="Web-{C0BB778C-9B2C-48C7-BECD-55E15E80181A}" dt="2022-01-24T15:15:16.369" v="773"/>
          <ac:spMkLst>
            <pc:docMk/>
            <pc:sldMk cId="3806249291" sldId="263"/>
            <ac:spMk id="18" creationId="{04E48745-7512-4EC2-9E20-9092D12150CA}"/>
          </ac:spMkLst>
        </pc:spChg>
      </pc:sldChg>
      <pc:sldChg chg="addSp delSp modSp new mod setBg modClrScheme chgLayout">
        <pc:chgData name="C HANNA" userId="S::channa295@c2ken.net::29fd7392-1ddb-4b49-a8d8-65eb81ee2854" providerId="AD" clId="Web-{C0BB778C-9B2C-48C7-BECD-55E15E80181A}" dt="2022-01-24T15:19:42.718" v="798"/>
        <pc:sldMkLst>
          <pc:docMk/>
          <pc:sldMk cId="1787091013" sldId="264"/>
        </pc:sldMkLst>
        <pc:spChg chg="mod ord">
          <ac:chgData name="C HANNA" userId="S::channa295@c2ken.net::29fd7392-1ddb-4b49-a8d8-65eb81ee2854" providerId="AD" clId="Web-{C0BB778C-9B2C-48C7-BECD-55E15E80181A}" dt="2022-01-24T15:19:42.718" v="798"/>
          <ac:spMkLst>
            <pc:docMk/>
            <pc:sldMk cId="1787091013" sldId="264"/>
            <ac:spMk id="2" creationId="{997656DE-F853-43A6-AB46-E6E563E30DAC}"/>
          </ac:spMkLst>
        </pc:spChg>
        <pc:spChg chg="del mod ord">
          <ac:chgData name="C HANNA" userId="S::channa295@c2ken.net::29fd7392-1ddb-4b49-a8d8-65eb81ee2854" providerId="AD" clId="Web-{C0BB778C-9B2C-48C7-BECD-55E15E80181A}" dt="2022-01-24T15:15:47.104" v="775"/>
          <ac:spMkLst>
            <pc:docMk/>
            <pc:sldMk cId="1787091013" sldId="264"/>
            <ac:spMk id="3" creationId="{436D0F37-A3B7-4D97-B35D-38F6EAA3597D}"/>
          </ac:spMkLst>
        </pc:spChg>
        <pc:spChg chg="add del">
          <ac:chgData name="C HANNA" userId="S::channa295@c2ken.net::29fd7392-1ddb-4b49-a8d8-65eb81ee2854" providerId="AD" clId="Web-{C0BB778C-9B2C-48C7-BECD-55E15E80181A}" dt="2022-01-24T15:17:43.575" v="787"/>
          <ac:spMkLst>
            <pc:docMk/>
            <pc:sldMk cId="1787091013" sldId="264"/>
            <ac:spMk id="9" creationId="{3FD711E9-7F79-40A9-8D9E-4AE293C154A5}"/>
          </ac:spMkLst>
        </pc:spChg>
        <pc:spChg chg="add del">
          <ac:chgData name="C HANNA" userId="S::channa295@c2ken.net::29fd7392-1ddb-4b49-a8d8-65eb81ee2854" providerId="AD" clId="Web-{C0BB778C-9B2C-48C7-BECD-55E15E80181A}" dt="2022-01-24T15:19:42.718" v="798"/>
          <ac:spMkLst>
            <pc:docMk/>
            <pc:sldMk cId="1787091013" sldId="264"/>
            <ac:spMk id="14" creationId="{5118BA95-03E7-41B7-B442-0AF8C0A7FF68}"/>
          </ac:spMkLst>
        </pc:spChg>
        <pc:spChg chg="add del">
          <ac:chgData name="C HANNA" userId="S::channa295@c2ken.net::29fd7392-1ddb-4b49-a8d8-65eb81ee2854" providerId="AD" clId="Web-{C0BB778C-9B2C-48C7-BECD-55E15E80181A}" dt="2022-01-24T15:19:42.718" v="798"/>
          <ac:spMkLst>
            <pc:docMk/>
            <pc:sldMk cId="1787091013" sldId="264"/>
            <ac:spMk id="16" creationId="{059D8741-EAD6-41B1-A882-70D70FC35821}"/>
          </ac:spMkLst>
        </pc:spChg>
        <pc:spChg chg="add del">
          <ac:chgData name="C HANNA" userId="S::channa295@c2ken.net::29fd7392-1ddb-4b49-a8d8-65eb81ee2854" providerId="AD" clId="Web-{C0BB778C-9B2C-48C7-BECD-55E15E80181A}" dt="2022-01-24T15:19:42.718" v="798"/>
          <ac:spMkLst>
            <pc:docMk/>
            <pc:sldMk cId="1787091013" sldId="264"/>
            <ac:spMk id="18" creationId="{45444F36-3103-4D11-A25F-C054D4606DA4}"/>
          </ac:spMkLst>
        </pc:spChg>
        <pc:spChg chg="add del">
          <ac:chgData name="C HANNA" userId="S::channa295@c2ken.net::29fd7392-1ddb-4b49-a8d8-65eb81ee2854" providerId="AD" clId="Web-{C0BB778C-9B2C-48C7-BECD-55E15E80181A}" dt="2022-01-24T15:19:42.718" v="798"/>
          <ac:spMkLst>
            <pc:docMk/>
            <pc:sldMk cId="1787091013" sldId="264"/>
            <ac:spMk id="20" creationId="{AD9B3EAD-A2B3-42C4-927C-3455E3E69EE6}"/>
          </ac:spMkLst>
        </pc:spChg>
        <pc:spChg chg="add del">
          <ac:chgData name="C HANNA" userId="S::channa295@c2ken.net::29fd7392-1ddb-4b49-a8d8-65eb81ee2854" providerId="AD" clId="Web-{C0BB778C-9B2C-48C7-BECD-55E15E80181A}" dt="2022-01-24T15:19:42.718" v="798"/>
          <ac:spMkLst>
            <pc:docMk/>
            <pc:sldMk cId="1787091013" sldId="264"/>
            <ac:spMk id="25" creationId="{E009DD9B-5EE2-4C0D-8B2B-351C8C102205}"/>
          </ac:spMkLst>
        </pc:spChg>
        <pc:spChg chg="add del">
          <ac:chgData name="C HANNA" userId="S::channa295@c2ken.net::29fd7392-1ddb-4b49-a8d8-65eb81ee2854" providerId="AD" clId="Web-{C0BB778C-9B2C-48C7-BECD-55E15E80181A}" dt="2022-01-24T15:19:42.718" v="798"/>
          <ac:spMkLst>
            <pc:docMk/>
            <pc:sldMk cId="1787091013" sldId="264"/>
            <ac:spMk id="27" creationId="{E720DB99-7745-4E75-9D96-AAB6D55C531E}"/>
          </ac:spMkLst>
        </pc:spChg>
        <pc:spChg chg="add del">
          <ac:chgData name="C HANNA" userId="S::channa295@c2ken.net::29fd7392-1ddb-4b49-a8d8-65eb81ee2854" providerId="AD" clId="Web-{C0BB778C-9B2C-48C7-BECD-55E15E80181A}" dt="2022-01-24T15:19:42.718" v="798"/>
          <ac:spMkLst>
            <pc:docMk/>
            <pc:sldMk cId="1787091013" sldId="264"/>
            <ac:spMk id="29" creationId="{D68803C4-E159-4360-B7BB-74205C8F782D}"/>
          </ac:spMkLst>
        </pc:spChg>
        <pc:spChg chg="add del">
          <ac:chgData name="C HANNA" userId="S::channa295@c2ken.net::29fd7392-1ddb-4b49-a8d8-65eb81ee2854" providerId="AD" clId="Web-{C0BB778C-9B2C-48C7-BECD-55E15E80181A}" dt="2022-01-24T15:19:42.718" v="798"/>
          <ac:spMkLst>
            <pc:docMk/>
            <pc:sldMk cId="1787091013" sldId="264"/>
            <ac:spMk id="31" creationId="{504B0465-3B07-49BF-BEA7-D81476246293}"/>
          </ac:spMkLst>
        </pc:spChg>
        <pc:spChg chg="add del">
          <ac:chgData name="C HANNA" userId="S::channa295@c2ken.net::29fd7392-1ddb-4b49-a8d8-65eb81ee2854" providerId="AD" clId="Web-{C0BB778C-9B2C-48C7-BECD-55E15E80181A}" dt="2022-01-24T15:19:42.718" v="798"/>
          <ac:spMkLst>
            <pc:docMk/>
            <pc:sldMk cId="1787091013" sldId="264"/>
            <ac:spMk id="33" creationId="{49B7FFA5-14CB-4A4F-9BCC-CA3AA5D9D276}"/>
          </ac:spMkLst>
        </pc:spChg>
        <pc:spChg chg="add del">
          <ac:chgData name="C HANNA" userId="S::channa295@c2ken.net::29fd7392-1ddb-4b49-a8d8-65eb81ee2854" providerId="AD" clId="Web-{C0BB778C-9B2C-48C7-BECD-55E15E80181A}" dt="2022-01-24T15:19:42.718" v="798"/>
          <ac:spMkLst>
            <pc:docMk/>
            <pc:sldMk cId="1787091013" sldId="264"/>
            <ac:spMk id="35" creationId="{04E48745-7512-4EC2-9E20-9092D12150CA}"/>
          </ac:spMkLst>
        </pc:spChg>
        <pc:spChg chg="add del mod">
          <ac:chgData name="C HANNA" userId="S::channa295@c2ken.net::29fd7392-1ddb-4b49-a8d8-65eb81ee2854" providerId="AD" clId="Web-{C0BB778C-9B2C-48C7-BECD-55E15E80181A}" dt="2022-01-24T15:16:27.261" v="781"/>
          <ac:spMkLst>
            <pc:docMk/>
            <pc:sldMk cId="1787091013" sldId="264"/>
            <ac:spMk id="57" creationId="{C4CF6128-0BF0-4DB6-A755-954DFD8CA942}"/>
          </ac:spMkLst>
        </pc:spChg>
        <pc:spChg chg="add del mod">
          <ac:chgData name="C HANNA" userId="S::channa295@c2ken.net::29fd7392-1ddb-4b49-a8d8-65eb81ee2854" providerId="AD" clId="Web-{C0BB778C-9B2C-48C7-BECD-55E15E80181A}" dt="2022-01-24T15:16:36.199" v="783"/>
          <ac:spMkLst>
            <pc:docMk/>
            <pc:sldMk cId="1787091013" sldId="264"/>
            <ac:spMk id="139" creationId="{73A31470-06C9-4454-8D1A-9213A719EC94}"/>
          </ac:spMkLst>
        </pc:spChg>
        <pc:graphicFrameChg chg="add del mod modGraphic">
          <ac:chgData name="C HANNA" userId="S::channa295@c2ken.net::29fd7392-1ddb-4b49-a8d8-65eb81ee2854" providerId="AD" clId="Web-{C0BB778C-9B2C-48C7-BECD-55E15E80181A}" dt="2022-01-24T15:19:42.718" v="798"/>
          <ac:graphicFrameMkLst>
            <pc:docMk/>
            <pc:sldMk cId="1787091013" sldId="264"/>
            <ac:graphicFrameMk id="5" creationId="{CCFB61BC-F50F-4B92-BB78-F9C52879823D}"/>
          </ac:graphicFrameMkLst>
        </pc:graphicFrameChg>
      </pc:sldChg>
      <pc:sldChg chg="addSp modSp new mod setBg">
        <pc:chgData name="C HANNA" userId="S::channa295@c2ken.net::29fd7392-1ddb-4b49-a8d8-65eb81ee2854" providerId="AD" clId="Web-{C0BB778C-9B2C-48C7-BECD-55E15E80181A}" dt="2022-01-24T15:23:49.364" v="825" actId="14100"/>
        <pc:sldMkLst>
          <pc:docMk/>
          <pc:sldMk cId="2951307020" sldId="265"/>
        </pc:sldMkLst>
        <pc:spChg chg="mod">
          <ac:chgData name="C HANNA" userId="S::channa295@c2ken.net::29fd7392-1ddb-4b49-a8d8-65eb81ee2854" providerId="AD" clId="Web-{C0BB778C-9B2C-48C7-BECD-55E15E80181A}" dt="2022-01-24T15:23:19.020" v="822"/>
          <ac:spMkLst>
            <pc:docMk/>
            <pc:sldMk cId="2951307020" sldId="265"/>
            <ac:spMk id="2" creationId="{2E303121-65BD-40E1-B6AD-C9144026B027}"/>
          </ac:spMkLst>
        </pc:spChg>
        <pc:spChg chg="mod">
          <ac:chgData name="C HANNA" userId="S::channa295@c2ken.net::29fd7392-1ddb-4b49-a8d8-65eb81ee2854" providerId="AD" clId="Web-{C0BB778C-9B2C-48C7-BECD-55E15E80181A}" dt="2022-01-24T15:23:49.364" v="825" actId="14100"/>
          <ac:spMkLst>
            <pc:docMk/>
            <pc:sldMk cId="2951307020" sldId="265"/>
            <ac:spMk id="3" creationId="{26999457-37ED-426E-85D3-6F3A30E859B6}"/>
          </ac:spMkLst>
        </pc:spChg>
        <pc:spChg chg="add">
          <ac:chgData name="C HANNA" userId="S::channa295@c2ken.net::29fd7392-1ddb-4b49-a8d8-65eb81ee2854" providerId="AD" clId="Web-{C0BB778C-9B2C-48C7-BECD-55E15E80181A}" dt="2022-01-24T15:23:19.020" v="822"/>
          <ac:spMkLst>
            <pc:docMk/>
            <pc:sldMk cId="2951307020" sldId="265"/>
            <ac:spMk id="8" creationId="{9FB3768C-1D21-400E-B059-EFF86063F588}"/>
          </ac:spMkLst>
        </pc:spChg>
        <pc:spChg chg="add">
          <ac:chgData name="C HANNA" userId="S::channa295@c2ken.net::29fd7392-1ddb-4b49-a8d8-65eb81ee2854" providerId="AD" clId="Web-{C0BB778C-9B2C-48C7-BECD-55E15E80181A}" dt="2022-01-24T15:23:19.020" v="822"/>
          <ac:spMkLst>
            <pc:docMk/>
            <pc:sldMk cId="2951307020" sldId="265"/>
            <ac:spMk id="10" creationId="{4D87BCA1-45E6-44B3-B3DA-1F4144DE67CD}"/>
          </ac:spMkLst>
        </pc:spChg>
        <pc:grpChg chg="add">
          <ac:chgData name="C HANNA" userId="S::channa295@c2ken.net::29fd7392-1ddb-4b49-a8d8-65eb81ee2854" providerId="AD" clId="Web-{C0BB778C-9B2C-48C7-BECD-55E15E80181A}" dt="2022-01-24T15:23:19.020" v="822"/>
          <ac:grpSpMkLst>
            <pc:docMk/>
            <pc:sldMk cId="2951307020" sldId="265"/>
            <ac:grpSpMk id="12" creationId="{9AE62FDA-E44C-440D-A3D3-5C188720D498}"/>
          </ac:grpSpMkLst>
        </pc:grpChg>
      </pc:sldChg>
      <pc:sldChg chg="new del">
        <pc:chgData name="C HANNA" userId="S::channa295@c2ken.net::29fd7392-1ddb-4b49-a8d8-65eb81ee2854" providerId="AD" clId="Web-{C0BB778C-9B2C-48C7-BECD-55E15E80181A}" dt="2022-01-24T15:21:59.971" v="805"/>
        <pc:sldMkLst>
          <pc:docMk/>
          <pc:sldMk cId="3699697285" sldId="265"/>
        </pc:sldMkLst>
      </pc:sldChg>
      <pc:sldChg chg="addSp delSp modSp new mod setBg">
        <pc:chgData name="C HANNA" userId="S::channa295@c2ken.net::29fd7392-1ddb-4b49-a8d8-65eb81ee2854" providerId="AD" clId="Web-{C0BB778C-9B2C-48C7-BECD-55E15E80181A}" dt="2022-01-24T15:29:03.027" v="855"/>
        <pc:sldMkLst>
          <pc:docMk/>
          <pc:sldMk cId="2805119602" sldId="266"/>
        </pc:sldMkLst>
        <pc:spChg chg="mod">
          <ac:chgData name="C HANNA" userId="S::channa295@c2ken.net::29fd7392-1ddb-4b49-a8d8-65eb81ee2854" providerId="AD" clId="Web-{C0BB778C-9B2C-48C7-BECD-55E15E80181A}" dt="2022-01-24T15:28:12.557" v="850"/>
          <ac:spMkLst>
            <pc:docMk/>
            <pc:sldMk cId="2805119602" sldId="266"/>
            <ac:spMk id="2" creationId="{3C592EFD-1DA5-4571-BEEF-8716EF2FEB57}"/>
          </ac:spMkLst>
        </pc:spChg>
        <pc:spChg chg="add del mod">
          <ac:chgData name="C HANNA" userId="S::channa295@c2ken.net::29fd7392-1ddb-4b49-a8d8-65eb81ee2854" providerId="AD" clId="Web-{C0BB778C-9B2C-48C7-BECD-55E15E80181A}" dt="2022-01-24T15:28:12.557" v="850"/>
          <ac:spMkLst>
            <pc:docMk/>
            <pc:sldMk cId="2805119602" sldId="266"/>
            <ac:spMk id="3" creationId="{63A5F2B0-3A79-4E60-B536-4C3ACD6D6190}"/>
          </ac:spMkLst>
        </pc:spChg>
        <pc:spChg chg="add del">
          <ac:chgData name="C HANNA" userId="S::channa295@c2ken.net::29fd7392-1ddb-4b49-a8d8-65eb81ee2854" providerId="AD" clId="Web-{C0BB778C-9B2C-48C7-BECD-55E15E80181A}" dt="2022-01-24T15:29:03.027" v="855"/>
          <ac:spMkLst>
            <pc:docMk/>
            <pc:sldMk cId="2805119602" sldId="266"/>
            <ac:spMk id="6" creationId="{3FD711E9-7F79-40A9-8D9E-4AE293C154A5}"/>
          </ac:spMkLst>
        </pc:spChg>
        <pc:spChg chg="add del">
          <ac:chgData name="C HANNA" userId="S::channa295@c2ken.net::29fd7392-1ddb-4b49-a8d8-65eb81ee2854" providerId="AD" clId="Web-{C0BB778C-9B2C-48C7-BECD-55E15E80181A}" dt="2022-01-24T15:28:12.479" v="849"/>
          <ac:spMkLst>
            <pc:docMk/>
            <pc:sldMk cId="2805119602" sldId="266"/>
            <ac:spMk id="8" creationId="{3C4C5769-E723-4A1E-B4F6-F6BB27AE733F}"/>
          </ac:spMkLst>
        </pc:spChg>
        <pc:spChg chg="add del">
          <ac:chgData name="C HANNA" userId="S::channa295@c2ken.net::29fd7392-1ddb-4b49-a8d8-65eb81ee2854" providerId="AD" clId="Web-{C0BB778C-9B2C-48C7-BECD-55E15E80181A}" dt="2022-01-24T15:28:00.620" v="847"/>
          <ac:spMkLst>
            <pc:docMk/>
            <pc:sldMk cId="2805119602" sldId="266"/>
            <ac:spMk id="9" creationId="{3FD711E9-7F79-40A9-8D9E-4AE293C154A5}"/>
          </ac:spMkLst>
        </pc:spChg>
        <pc:spChg chg="add del">
          <ac:chgData name="C HANNA" userId="S::channa295@c2ken.net::29fd7392-1ddb-4b49-a8d8-65eb81ee2854" providerId="AD" clId="Web-{C0BB778C-9B2C-48C7-BECD-55E15E80181A}" dt="2022-01-24T15:28:12.479" v="849"/>
          <ac:spMkLst>
            <pc:docMk/>
            <pc:sldMk cId="2805119602" sldId="266"/>
            <ac:spMk id="10" creationId="{E878380D-0E99-4278-9939-702074B88FAF}"/>
          </ac:spMkLst>
        </pc:spChg>
        <pc:spChg chg="add">
          <ac:chgData name="C HANNA" userId="S::channa295@c2ken.net::29fd7392-1ddb-4b49-a8d8-65eb81ee2854" providerId="AD" clId="Web-{C0BB778C-9B2C-48C7-BECD-55E15E80181A}" dt="2022-01-24T15:29:03.027" v="855"/>
          <ac:spMkLst>
            <pc:docMk/>
            <pc:sldMk cId="2805119602" sldId="266"/>
            <ac:spMk id="11" creationId="{3FD711E9-7F79-40A9-8D9E-4AE293C154A5}"/>
          </ac:spMkLst>
        </pc:spChg>
        <pc:spChg chg="add del">
          <ac:chgData name="C HANNA" userId="S::channa295@c2ken.net::29fd7392-1ddb-4b49-a8d8-65eb81ee2854" providerId="AD" clId="Web-{C0BB778C-9B2C-48C7-BECD-55E15E80181A}" dt="2022-01-24T15:28:12.479" v="849"/>
          <ac:spMkLst>
            <pc:docMk/>
            <pc:sldMk cId="2805119602" sldId="266"/>
            <ac:spMk id="12" creationId="{75A92D53-A461-451B-87E6-8746F6FCEFDC}"/>
          </ac:spMkLst>
        </pc:spChg>
        <pc:spChg chg="add del">
          <ac:chgData name="C HANNA" userId="S::channa295@c2ken.net::29fd7392-1ddb-4b49-a8d8-65eb81ee2854" providerId="AD" clId="Web-{C0BB778C-9B2C-48C7-BECD-55E15E80181A}" dt="2022-01-24T15:28:12.479" v="849"/>
          <ac:spMkLst>
            <pc:docMk/>
            <pc:sldMk cId="2805119602" sldId="266"/>
            <ac:spMk id="14" creationId="{F003ABC2-0D2A-42E5-9778-D9E8DBB5470E}"/>
          </ac:spMkLst>
        </pc:spChg>
        <pc:graphicFrameChg chg="add del">
          <ac:chgData name="C HANNA" userId="S::channa295@c2ken.net::29fd7392-1ddb-4b49-a8d8-65eb81ee2854" providerId="AD" clId="Web-{C0BB778C-9B2C-48C7-BECD-55E15E80181A}" dt="2022-01-24T15:28:00.620" v="847"/>
          <ac:graphicFrameMkLst>
            <pc:docMk/>
            <pc:sldMk cId="2805119602" sldId="266"/>
            <ac:graphicFrameMk id="5" creationId="{5EA56D30-2A40-475C-97E5-FC252C837183}"/>
          </ac:graphicFrameMkLst>
        </pc:graphicFrameChg>
        <pc:graphicFrameChg chg="add mod modGraphic">
          <ac:chgData name="C HANNA" userId="S::channa295@c2ken.net::29fd7392-1ddb-4b49-a8d8-65eb81ee2854" providerId="AD" clId="Web-{C0BB778C-9B2C-48C7-BECD-55E15E80181A}" dt="2022-01-24T15:29:03.027" v="855"/>
          <ac:graphicFrameMkLst>
            <pc:docMk/>
            <pc:sldMk cId="2805119602" sldId="266"/>
            <ac:graphicFrameMk id="7" creationId="{5EA56D30-2A40-475C-97E5-FC252C837183}"/>
          </ac:graphicFrameMkLst>
        </pc:graphicFrameChg>
      </pc:sldChg>
      <pc:sldChg chg="addSp delSp modSp new mod setBg">
        <pc:chgData name="C HANNA" userId="S::channa295@c2ken.net::29fd7392-1ddb-4b49-a8d8-65eb81ee2854" providerId="AD" clId="Web-{C0BB778C-9B2C-48C7-BECD-55E15E80181A}" dt="2022-01-24T16:09:53.954" v="1027" actId="14100"/>
        <pc:sldMkLst>
          <pc:docMk/>
          <pc:sldMk cId="959014726" sldId="267"/>
        </pc:sldMkLst>
        <pc:spChg chg="mod">
          <ac:chgData name="C HANNA" userId="S::channa295@c2ken.net::29fd7392-1ddb-4b49-a8d8-65eb81ee2854" providerId="AD" clId="Web-{C0BB778C-9B2C-48C7-BECD-55E15E80181A}" dt="2022-01-24T16:09:33.344" v="1023" actId="1076"/>
          <ac:spMkLst>
            <pc:docMk/>
            <pc:sldMk cId="959014726" sldId="267"/>
            <ac:spMk id="2" creationId="{B877606D-65C4-487A-9D7B-02FED3F22C37}"/>
          </ac:spMkLst>
        </pc:spChg>
        <pc:spChg chg="del">
          <ac:chgData name="C HANNA" userId="S::channa295@c2ken.net::29fd7392-1ddb-4b49-a8d8-65eb81ee2854" providerId="AD" clId="Web-{C0BB778C-9B2C-48C7-BECD-55E15E80181A}" dt="2022-01-24T15:32:42.766" v="871"/>
          <ac:spMkLst>
            <pc:docMk/>
            <pc:sldMk cId="959014726" sldId="267"/>
            <ac:spMk id="3" creationId="{DA1F7665-9AC9-4062-B550-8B7EF7A883EE}"/>
          </ac:spMkLst>
        </pc:spChg>
        <pc:spChg chg="add mod">
          <ac:chgData name="C HANNA" userId="S::channa295@c2ken.net::29fd7392-1ddb-4b49-a8d8-65eb81ee2854" providerId="AD" clId="Web-{C0BB778C-9B2C-48C7-BECD-55E15E80181A}" dt="2022-01-24T16:09:53.954" v="1027" actId="14100"/>
          <ac:spMkLst>
            <pc:docMk/>
            <pc:sldMk cId="959014726" sldId="267"/>
            <ac:spMk id="6" creationId="{74B69E69-CF1E-40D0-A651-B21D09D9CC07}"/>
          </ac:spMkLst>
        </pc:spChg>
        <pc:spChg chg="add">
          <ac:chgData name="C HANNA" userId="S::channa295@c2ken.net::29fd7392-1ddb-4b49-a8d8-65eb81ee2854" providerId="AD" clId="Web-{C0BB778C-9B2C-48C7-BECD-55E15E80181A}" dt="2022-01-24T15:33:05.563" v="874"/>
          <ac:spMkLst>
            <pc:docMk/>
            <pc:sldMk cId="959014726" sldId="267"/>
            <ac:spMk id="7" creationId="{484E34F7-E155-426C-A88E-8AEA6CF3F7EC}"/>
          </ac:spMkLst>
        </pc:spChg>
        <pc:spChg chg="add del">
          <ac:chgData name="C HANNA" userId="S::channa295@c2ken.net::29fd7392-1ddb-4b49-a8d8-65eb81ee2854" providerId="AD" clId="Web-{C0BB778C-9B2C-48C7-BECD-55E15E80181A}" dt="2022-01-24T15:33:05.548" v="873"/>
          <ac:spMkLst>
            <pc:docMk/>
            <pc:sldMk cId="959014726" sldId="267"/>
            <ac:spMk id="8" creationId="{754BC0B3-C1F3-4BDD-B2FD-BA3EFFB84059}"/>
          </ac:spMkLst>
        </pc:spChg>
        <pc:spChg chg="add del">
          <ac:chgData name="C HANNA" userId="S::channa295@c2ken.net::29fd7392-1ddb-4b49-a8d8-65eb81ee2854" providerId="AD" clId="Web-{C0BB778C-9B2C-48C7-BECD-55E15E80181A}" dt="2022-01-24T15:33:05.548" v="873"/>
          <ac:spMkLst>
            <pc:docMk/>
            <pc:sldMk cId="959014726" sldId="267"/>
            <ac:spMk id="11" creationId="{D8AFD15B-CF29-4306-884F-47675092F91F}"/>
          </ac:spMkLst>
        </pc:spChg>
        <pc:spChg chg="add del">
          <ac:chgData name="C HANNA" userId="S::channa295@c2ken.net::29fd7392-1ddb-4b49-a8d8-65eb81ee2854" providerId="AD" clId="Web-{C0BB778C-9B2C-48C7-BECD-55E15E80181A}" dt="2022-01-24T15:33:05.548" v="873"/>
          <ac:spMkLst>
            <pc:docMk/>
            <pc:sldMk cId="959014726" sldId="267"/>
            <ac:spMk id="13" creationId="{96349AB3-1BD3-41E1-8979-1DBDCB5CDCF9}"/>
          </ac:spMkLst>
        </pc:spChg>
        <pc:grpChg chg="add del">
          <ac:chgData name="C HANNA" userId="S::channa295@c2ken.net::29fd7392-1ddb-4b49-a8d8-65eb81ee2854" providerId="AD" clId="Web-{C0BB778C-9B2C-48C7-BECD-55E15E80181A}" dt="2022-01-24T15:33:05.548" v="873"/>
          <ac:grpSpMkLst>
            <pc:docMk/>
            <pc:sldMk cId="959014726" sldId="267"/>
            <ac:grpSpMk id="15" creationId="{54CA915D-BDF0-41F8-B00E-FB186EFF7BD6}"/>
          </ac:grpSpMkLst>
        </pc:grpChg>
        <pc:picChg chg="add mod ord">
          <ac:chgData name="C HANNA" userId="S::channa295@c2ken.net::29fd7392-1ddb-4b49-a8d8-65eb81ee2854" providerId="AD" clId="Web-{C0BB778C-9B2C-48C7-BECD-55E15E80181A}" dt="2022-01-24T15:33:05.563" v="874"/>
          <ac:picMkLst>
            <pc:docMk/>
            <pc:sldMk cId="959014726" sldId="267"/>
            <ac:picMk id="4" creationId="{15A00C47-A076-432F-867B-02DAF091C6B0}"/>
          </ac:picMkLst>
        </pc:picChg>
      </pc:sldChg>
      <pc:sldChg chg="addSp delSp modSp new mod setBg setClrOvrMap">
        <pc:chgData name="C HANNA" userId="S::channa295@c2ken.net::29fd7392-1ddb-4b49-a8d8-65eb81ee2854" providerId="AD" clId="Web-{C0BB778C-9B2C-48C7-BECD-55E15E80181A}" dt="2022-01-24T16:15:31.445" v="1075" actId="20577"/>
        <pc:sldMkLst>
          <pc:docMk/>
          <pc:sldMk cId="362258773" sldId="268"/>
        </pc:sldMkLst>
        <pc:spChg chg="mod">
          <ac:chgData name="C HANNA" userId="S::channa295@c2ken.net::29fd7392-1ddb-4b49-a8d8-65eb81ee2854" providerId="AD" clId="Web-{C0BB778C-9B2C-48C7-BECD-55E15E80181A}" dt="2022-01-24T16:15:01.148" v="1070" actId="1076"/>
          <ac:spMkLst>
            <pc:docMk/>
            <pc:sldMk cId="362258773" sldId="268"/>
            <ac:spMk id="2" creationId="{F270D394-F3BB-4F0D-A93C-8626EC61B58D}"/>
          </ac:spMkLst>
        </pc:spChg>
        <pc:spChg chg="del">
          <ac:chgData name="C HANNA" userId="S::channa295@c2ken.net::29fd7392-1ddb-4b49-a8d8-65eb81ee2854" providerId="AD" clId="Web-{C0BB778C-9B2C-48C7-BECD-55E15E80181A}" dt="2022-01-24T15:35:23.051" v="894"/>
          <ac:spMkLst>
            <pc:docMk/>
            <pc:sldMk cId="362258773" sldId="268"/>
            <ac:spMk id="3" creationId="{1F4D4740-CFDE-4AA5-B357-74ABFC720A85}"/>
          </ac:spMkLst>
        </pc:spChg>
        <pc:spChg chg="add del">
          <ac:chgData name="C HANNA" userId="S::channa295@c2ken.net::29fd7392-1ddb-4b49-a8d8-65eb81ee2854" providerId="AD" clId="Web-{C0BB778C-9B2C-48C7-BECD-55E15E80181A}" dt="2022-01-24T15:38:54.618" v="897"/>
          <ac:spMkLst>
            <pc:docMk/>
            <pc:sldMk cId="362258773" sldId="268"/>
            <ac:spMk id="8" creationId="{0E53B6B7-D361-464F-928E-CECBD5AE5C20}"/>
          </ac:spMkLst>
        </pc:spChg>
        <pc:spChg chg="add del">
          <ac:chgData name="C HANNA" userId="S::channa295@c2ken.net::29fd7392-1ddb-4b49-a8d8-65eb81ee2854" providerId="AD" clId="Web-{C0BB778C-9B2C-48C7-BECD-55E15E80181A}" dt="2022-01-24T15:40:37.479" v="900"/>
          <ac:spMkLst>
            <pc:docMk/>
            <pc:sldMk cId="362258773" sldId="268"/>
            <ac:spMk id="11" creationId="{5B057BAA-CAD8-42D7-8DDF-E2075435DAF9}"/>
          </ac:spMkLst>
        </pc:spChg>
        <pc:spChg chg="add">
          <ac:chgData name="C HANNA" userId="S::channa295@c2ken.net::29fd7392-1ddb-4b49-a8d8-65eb81ee2854" providerId="AD" clId="Web-{C0BB778C-9B2C-48C7-BECD-55E15E80181A}" dt="2022-01-24T15:40:37.479" v="900"/>
          <ac:spMkLst>
            <pc:docMk/>
            <pc:sldMk cId="362258773" sldId="268"/>
            <ac:spMk id="17" creationId="{2A0E4E09-FC02-4ADC-951A-3FFA90B6FE39}"/>
          </ac:spMkLst>
        </pc:spChg>
        <pc:spChg chg="add mod">
          <ac:chgData name="C HANNA" userId="S::channa295@c2ken.net::29fd7392-1ddb-4b49-a8d8-65eb81ee2854" providerId="AD" clId="Web-{C0BB778C-9B2C-48C7-BECD-55E15E80181A}" dt="2022-01-24T16:15:31.445" v="1075" actId="20577"/>
          <ac:spMkLst>
            <pc:docMk/>
            <pc:sldMk cId="362258773" sldId="268"/>
            <ac:spMk id="18" creationId="{80888515-DE45-434D-87D2-62DDDC955ABF}"/>
          </ac:spMkLst>
        </pc:spChg>
        <pc:spChg chg="add del">
          <ac:chgData name="C HANNA" userId="S::channa295@c2ken.net::29fd7392-1ddb-4b49-a8d8-65eb81ee2854" providerId="AD" clId="Web-{C0BB778C-9B2C-48C7-BECD-55E15E80181A}" dt="2022-01-24T15:40:37.448" v="899"/>
          <ac:spMkLst>
            <pc:docMk/>
            <pc:sldMk cId="362258773" sldId="268"/>
            <ac:spMk id="19" creationId="{865A88F1-1B1A-419D-862D-B54493F86256}"/>
          </ac:spMkLst>
        </pc:spChg>
        <pc:spChg chg="add del">
          <ac:chgData name="C HANNA" userId="S::channa295@c2ken.net::29fd7392-1ddb-4b49-a8d8-65eb81ee2854" providerId="AD" clId="Web-{C0BB778C-9B2C-48C7-BECD-55E15E80181A}" dt="2022-01-24T15:40:37.448" v="899"/>
          <ac:spMkLst>
            <pc:docMk/>
            <pc:sldMk cId="362258773" sldId="268"/>
            <ac:spMk id="22" creationId="{CAC6F186-990E-4A9E-9C75-88580953E2D2}"/>
          </ac:spMkLst>
        </pc:spChg>
        <pc:spChg chg="add">
          <ac:chgData name="C HANNA" userId="S::channa295@c2ken.net::29fd7392-1ddb-4b49-a8d8-65eb81ee2854" providerId="AD" clId="Web-{C0BB778C-9B2C-48C7-BECD-55E15E80181A}" dt="2022-01-24T15:40:37.479" v="900"/>
          <ac:spMkLst>
            <pc:docMk/>
            <pc:sldMk cId="362258773" sldId="268"/>
            <ac:spMk id="24" creationId="{E5821A2D-F010-4C2B-8819-23281D9C770F}"/>
          </ac:spMkLst>
        </pc:spChg>
        <pc:grpChg chg="add del">
          <ac:chgData name="C HANNA" userId="S::channa295@c2ken.net::29fd7392-1ddb-4b49-a8d8-65eb81ee2854" providerId="AD" clId="Web-{C0BB778C-9B2C-48C7-BECD-55E15E80181A}" dt="2022-01-24T15:40:37.479" v="900"/>
          <ac:grpSpMkLst>
            <pc:docMk/>
            <pc:sldMk cId="362258773" sldId="268"/>
            <ac:grpSpMk id="13" creationId="{ECBD3C71-5915-4215-B435-9334BCE4BE43}"/>
          </ac:grpSpMkLst>
        </pc:grpChg>
        <pc:grpChg chg="add">
          <ac:chgData name="C HANNA" userId="S::channa295@c2ken.net::29fd7392-1ddb-4b49-a8d8-65eb81ee2854" providerId="AD" clId="Web-{C0BB778C-9B2C-48C7-BECD-55E15E80181A}" dt="2022-01-24T15:40:37.479" v="900"/>
          <ac:grpSpMkLst>
            <pc:docMk/>
            <pc:sldMk cId="362258773" sldId="268"/>
            <ac:grpSpMk id="26" creationId="{D68B9961-F007-40D1-AF51-61B6DE5106CE}"/>
          </ac:grpSpMkLst>
        </pc:grpChg>
        <pc:picChg chg="add del mod ord">
          <ac:chgData name="C HANNA" userId="S::channa295@c2ken.net::29fd7392-1ddb-4b49-a8d8-65eb81ee2854" providerId="AD" clId="Web-{C0BB778C-9B2C-48C7-BECD-55E15E80181A}" dt="2022-01-24T15:38:39.461" v="896"/>
          <ac:picMkLst>
            <pc:docMk/>
            <pc:sldMk cId="362258773" sldId="268"/>
            <ac:picMk id="4" creationId="{C5CDE01B-F6B8-4F1B-AD43-EB7A3DC8D352}"/>
          </ac:picMkLst>
        </pc:picChg>
        <pc:picChg chg="add mod ord">
          <ac:chgData name="C HANNA" userId="S::channa295@c2ken.net::29fd7392-1ddb-4b49-a8d8-65eb81ee2854" providerId="AD" clId="Web-{C0BB778C-9B2C-48C7-BECD-55E15E80181A}" dt="2022-01-24T15:40:47.729" v="902" actId="14100"/>
          <ac:picMkLst>
            <pc:docMk/>
            <pc:sldMk cId="362258773" sldId="268"/>
            <ac:picMk id="5" creationId="{AA510163-5908-4DC8-A086-FC8C23D9D500}"/>
          </ac:picMkLst>
        </pc:picChg>
      </pc:sldChg>
      <pc:sldChg chg="addSp delSp modSp new mod setBg setClrOvrMap">
        <pc:chgData name="C HANNA" userId="S::channa295@c2ken.net::29fd7392-1ddb-4b49-a8d8-65eb81ee2854" providerId="AD" clId="Web-{C0BB778C-9B2C-48C7-BECD-55E15E80181A}" dt="2022-01-24T16:27:18.913" v="1232" actId="20577"/>
        <pc:sldMkLst>
          <pc:docMk/>
          <pc:sldMk cId="1040075099" sldId="269"/>
        </pc:sldMkLst>
        <pc:spChg chg="mod ord">
          <ac:chgData name="C HANNA" userId="S::channa295@c2ken.net::29fd7392-1ddb-4b49-a8d8-65eb81ee2854" providerId="AD" clId="Web-{C0BB778C-9B2C-48C7-BECD-55E15E80181A}" dt="2022-01-24T16:17:22.010" v="1086" actId="1076"/>
          <ac:spMkLst>
            <pc:docMk/>
            <pc:sldMk cId="1040075099" sldId="269"/>
            <ac:spMk id="2" creationId="{EE28252C-BE12-4BD8-990D-D34C626EBA1F}"/>
          </ac:spMkLst>
        </pc:spChg>
        <pc:spChg chg="del">
          <ac:chgData name="C HANNA" userId="S::channa295@c2ken.net::29fd7392-1ddb-4b49-a8d8-65eb81ee2854" providerId="AD" clId="Web-{C0BB778C-9B2C-48C7-BECD-55E15E80181A}" dt="2022-01-24T15:42:33.138" v="926"/>
          <ac:spMkLst>
            <pc:docMk/>
            <pc:sldMk cId="1040075099" sldId="269"/>
            <ac:spMk id="3" creationId="{71EC635B-BE26-42ED-A485-883A44636646}"/>
          </ac:spMkLst>
        </pc:spChg>
        <pc:spChg chg="add del">
          <ac:chgData name="C HANNA" userId="S::channa295@c2ken.net::29fd7392-1ddb-4b49-a8d8-65eb81ee2854" providerId="AD" clId="Web-{C0BB778C-9B2C-48C7-BECD-55E15E80181A}" dt="2022-01-24T15:45:39.876" v="931"/>
          <ac:spMkLst>
            <pc:docMk/>
            <pc:sldMk cId="1040075099" sldId="269"/>
            <ac:spMk id="7" creationId="{F79FF99C-BAA9-404F-9C96-6DD456B4F795}"/>
          </ac:spMkLst>
        </pc:spChg>
        <pc:spChg chg="add del">
          <ac:chgData name="C HANNA" userId="S::channa295@c2ken.net::29fd7392-1ddb-4b49-a8d8-65eb81ee2854" providerId="AD" clId="Web-{C0BB778C-9B2C-48C7-BECD-55E15E80181A}" dt="2022-01-24T15:45:39.876" v="931"/>
          <ac:spMkLst>
            <pc:docMk/>
            <pc:sldMk cId="1040075099" sldId="269"/>
            <ac:spMk id="8" creationId="{49C44AFD-C72D-4D9C-84C6-73E615CED884}"/>
          </ac:spMkLst>
        </pc:spChg>
        <pc:spChg chg="add del">
          <ac:chgData name="C HANNA" userId="S::channa295@c2ken.net::29fd7392-1ddb-4b49-a8d8-65eb81ee2854" providerId="AD" clId="Web-{C0BB778C-9B2C-48C7-BECD-55E15E80181A}" dt="2022-01-24T15:43:29.795" v="929"/>
          <ac:spMkLst>
            <pc:docMk/>
            <pc:sldMk cId="1040075099" sldId="269"/>
            <ac:spMk id="9" creationId="{7F799A27-9812-4F41-85D9-57440033FD6F}"/>
          </ac:spMkLst>
        </pc:spChg>
        <pc:spChg chg="add del">
          <ac:chgData name="C HANNA" userId="S::channa295@c2ken.net::29fd7392-1ddb-4b49-a8d8-65eb81ee2854" providerId="AD" clId="Web-{C0BB778C-9B2C-48C7-BECD-55E15E80181A}" dt="2022-01-24T15:45:39.876" v="931"/>
          <ac:spMkLst>
            <pc:docMk/>
            <pc:sldMk cId="1040075099" sldId="269"/>
            <ac:spMk id="10" creationId="{EE63E971-79DE-4913-8279-EF470A3940DD}"/>
          </ac:spMkLst>
        </pc:spChg>
        <pc:spChg chg="add del">
          <ac:chgData name="C HANNA" userId="S::channa295@c2ken.net::29fd7392-1ddb-4b49-a8d8-65eb81ee2854" providerId="AD" clId="Web-{C0BB778C-9B2C-48C7-BECD-55E15E80181A}" dt="2022-01-24T15:43:29.795" v="929"/>
          <ac:spMkLst>
            <pc:docMk/>
            <pc:sldMk cId="1040075099" sldId="269"/>
            <ac:spMk id="12" creationId="{14452A4A-2853-4001-9BA1-21733333F918}"/>
          </ac:spMkLst>
        </pc:spChg>
        <pc:spChg chg="add del">
          <ac:chgData name="C HANNA" userId="S::channa295@c2ken.net::29fd7392-1ddb-4b49-a8d8-65eb81ee2854" providerId="AD" clId="Web-{C0BB778C-9B2C-48C7-BECD-55E15E80181A}" dt="2022-01-24T15:52:40.573" v="937"/>
          <ac:spMkLst>
            <pc:docMk/>
            <pc:sldMk cId="1040075099" sldId="269"/>
            <ac:spMk id="13" creationId="{472095BC-C06B-45BD-A206-0F75C6A4A963}"/>
          </ac:spMkLst>
        </pc:spChg>
        <pc:spChg chg="add del">
          <ac:chgData name="C HANNA" userId="S::channa295@c2ken.net::29fd7392-1ddb-4b49-a8d8-65eb81ee2854" providerId="AD" clId="Web-{C0BB778C-9B2C-48C7-BECD-55E15E80181A}" dt="2022-01-24T15:43:29.795" v="929"/>
          <ac:spMkLst>
            <pc:docMk/>
            <pc:sldMk cId="1040075099" sldId="269"/>
            <ac:spMk id="14" creationId="{7CB9AC1C-79C9-4966-8F90-DBA8A6984C22}"/>
          </ac:spMkLst>
        </pc:spChg>
        <pc:spChg chg="add del">
          <ac:chgData name="C HANNA" userId="S::channa295@c2ken.net::29fd7392-1ddb-4b49-a8d8-65eb81ee2854" providerId="AD" clId="Web-{C0BB778C-9B2C-48C7-BECD-55E15E80181A}" dt="2022-01-24T15:52:40.573" v="937"/>
          <ac:spMkLst>
            <pc:docMk/>
            <pc:sldMk cId="1040075099" sldId="269"/>
            <ac:spMk id="15" creationId="{4D40AAF3-394B-453B-8AF1-B796F8F9F977}"/>
          </ac:spMkLst>
        </pc:spChg>
        <pc:spChg chg="add del">
          <ac:chgData name="C HANNA" userId="S::channa295@c2ken.net::29fd7392-1ddb-4b49-a8d8-65eb81ee2854" providerId="AD" clId="Web-{C0BB778C-9B2C-48C7-BECD-55E15E80181A}" dt="2022-01-24T15:43:29.795" v="929"/>
          <ac:spMkLst>
            <pc:docMk/>
            <pc:sldMk cId="1040075099" sldId="269"/>
            <ac:spMk id="16" creationId="{D7479254-2731-44C5-88FB-BF4A5EF71311}"/>
          </ac:spMkLst>
        </pc:spChg>
        <pc:spChg chg="add del">
          <ac:chgData name="C HANNA" userId="S::channa295@c2ken.net::29fd7392-1ddb-4b49-a8d8-65eb81ee2854" providerId="AD" clId="Web-{C0BB778C-9B2C-48C7-BECD-55E15E80181A}" dt="2022-01-24T15:51:57.353" v="934"/>
          <ac:spMkLst>
            <pc:docMk/>
            <pc:sldMk cId="1040075099" sldId="269"/>
            <ac:spMk id="17" creationId="{1ED06CA1-16D2-485E-8212-F197DB25AF51}"/>
          </ac:spMkLst>
        </pc:spChg>
        <pc:spChg chg="add del">
          <ac:chgData name="C HANNA" userId="S::channa295@c2ken.net::29fd7392-1ddb-4b49-a8d8-65eb81ee2854" providerId="AD" clId="Web-{C0BB778C-9B2C-48C7-BECD-55E15E80181A}" dt="2022-01-24T15:52:40.573" v="937"/>
          <ac:spMkLst>
            <pc:docMk/>
            <pc:sldMk cId="1040075099" sldId="269"/>
            <ac:spMk id="21" creationId="{A4D0672D-43C7-420C-A186-48122D7CD59D}"/>
          </ac:spMkLst>
        </pc:spChg>
        <pc:spChg chg="add">
          <ac:chgData name="C HANNA" userId="S::channa295@c2ken.net::29fd7392-1ddb-4b49-a8d8-65eb81ee2854" providerId="AD" clId="Web-{C0BB778C-9B2C-48C7-BECD-55E15E80181A}" dt="2022-01-24T15:52:40.573" v="937"/>
          <ac:spMkLst>
            <pc:docMk/>
            <pc:sldMk cId="1040075099" sldId="269"/>
            <ac:spMk id="24" creationId="{BCE5EFF9-B12A-4A10-94DD-F33EDBCD2707}"/>
          </ac:spMkLst>
        </pc:spChg>
        <pc:spChg chg="add mod">
          <ac:chgData name="C HANNA" userId="S::channa295@c2ken.net::29fd7392-1ddb-4b49-a8d8-65eb81ee2854" providerId="AD" clId="Web-{C0BB778C-9B2C-48C7-BECD-55E15E80181A}" dt="2022-01-24T16:27:18.913" v="1232" actId="20577"/>
          <ac:spMkLst>
            <pc:docMk/>
            <pc:sldMk cId="1040075099" sldId="269"/>
            <ac:spMk id="25" creationId="{8F3AB1D0-4751-481A-AB38-779D7EE21C2D}"/>
          </ac:spMkLst>
        </pc:spChg>
        <pc:spChg chg="add del">
          <ac:chgData name="C HANNA" userId="S::channa295@c2ken.net::29fd7392-1ddb-4b49-a8d8-65eb81ee2854" providerId="AD" clId="Web-{C0BB778C-9B2C-48C7-BECD-55E15E80181A}" dt="2022-01-24T15:52:40.541" v="936"/>
          <ac:spMkLst>
            <pc:docMk/>
            <pc:sldMk cId="1040075099" sldId="269"/>
            <ac:spMk id="26" creationId="{CF8BA244-8176-48DA-8868-3C3C60520EA7}"/>
          </ac:spMkLst>
        </pc:spChg>
        <pc:spChg chg="add del">
          <ac:chgData name="C HANNA" userId="S::channa295@c2ken.net::29fd7392-1ddb-4b49-a8d8-65eb81ee2854" providerId="AD" clId="Web-{C0BB778C-9B2C-48C7-BECD-55E15E80181A}" dt="2022-01-24T15:52:40.541" v="936"/>
          <ac:spMkLst>
            <pc:docMk/>
            <pc:sldMk cId="1040075099" sldId="269"/>
            <ac:spMk id="29" creationId="{B16070FD-9EB8-4AC8-A8E2-267228385B79}"/>
          </ac:spMkLst>
        </pc:spChg>
        <pc:spChg chg="add">
          <ac:chgData name="C HANNA" userId="S::channa295@c2ken.net::29fd7392-1ddb-4b49-a8d8-65eb81ee2854" providerId="AD" clId="Web-{C0BB778C-9B2C-48C7-BECD-55E15E80181A}" dt="2022-01-24T15:52:40.573" v="937"/>
          <ac:spMkLst>
            <pc:docMk/>
            <pc:sldMk cId="1040075099" sldId="269"/>
            <ac:spMk id="31" creationId="{426EEE46-1E2E-459B-85C5-B12A77BED95B}"/>
          </ac:spMkLst>
        </pc:spChg>
        <pc:grpChg chg="add del">
          <ac:chgData name="C HANNA" userId="S::channa295@c2ken.net::29fd7392-1ddb-4b49-a8d8-65eb81ee2854" providerId="AD" clId="Web-{C0BB778C-9B2C-48C7-BECD-55E15E80181A}" dt="2022-01-24T15:45:39.876" v="931"/>
          <ac:grpSpMkLst>
            <pc:docMk/>
            <pc:sldMk cId="1040075099" sldId="269"/>
            <ac:grpSpMk id="11" creationId="{1D25B14F-36E0-41E8-956F-CABEF1ADD65F}"/>
          </ac:grpSpMkLst>
        </pc:grpChg>
        <pc:grpChg chg="add del">
          <ac:chgData name="C HANNA" userId="S::channa295@c2ken.net::29fd7392-1ddb-4b49-a8d8-65eb81ee2854" providerId="AD" clId="Web-{C0BB778C-9B2C-48C7-BECD-55E15E80181A}" dt="2022-01-24T15:43:29.795" v="929"/>
          <ac:grpSpMkLst>
            <pc:docMk/>
            <pc:sldMk cId="1040075099" sldId="269"/>
            <ac:grpSpMk id="18" creationId="{1C0F8264-A19C-4C08-B6EA-A0BC6DEFB707}"/>
          </ac:grpSpMkLst>
        </pc:grpChg>
        <pc:grpChg chg="add del">
          <ac:chgData name="C HANNA" userId="S::channa295@c2ken.net::29fd7392-1ddb-4b49-a8d8-65eb81ee2854" providerId="AD" clId="Web-{C0BB778C-9B2C-48C7-BECD-55E15E80181A}" dt="2022-01-24T15:52:40.573" v="937"/>
          <ac:grpSpMkLst>
            <pc:docMk/>
            <pc:sldMk cId="1040075099" sldId="269"/>
            <ac:grpSpMk id="22" creationId="{D96E3E53-A85C-4F1C-8D49-274B28584203}"/>
          </ac:grpSpMkLst>
        </pc:grpChg>
        <pc:grpChg chg="add">
          <ac:chgData name="C HANNA" userId="S::channa295@c2ken.net::29fd7392-1ddb-4b49-a8d8-65eb81ee2854" providerId="AD" clId="Web-{C0BB778C-9B2C-48C7-BECD-55E15E80181A}" dt="2022-01-24T15:52:40.573" v="937"/>
          <ac:grpSpMkLst>
            <pc:docMk/>
            <pc:sldMk cId="1040075099" sldId="269"/>
            <ac:grpSpMk id="33" creationId="{BB3C3B5B-B6A2-4C52-831F-3D4FBEF9254F}"/>
          </ac:grpSpMkLst>
        </pc:grpChg>
        <pc:picChg chg="add del mod ord">
          <ac:chgData name="C HANNA" userId="S::channa295@c2ken.net::29fd7392-1ddb-4b49-a8d8-65eb81ee2854" providerId="AD" clId="Web-{C0BB778C-9B2C-48C7-BECD-55E15E80181A}" dt="2022-01-24T15:51:23.993" v="933"/>
          <ac:picMkLst>
            <pc:docMk/>
            <pc:sldMk cId="1040075099" sldId="269"/>
            <ac:picMk id="4" creationId="{4455530A-313F-4FAE-A123-180947FF86FC}"/>
          </ac:picMkLst>
        </pc:picChg>
        <pc:picChg chg="add mod">
          <ac:chgData name="C HANNA" userId="S::channa295@c2ken.net::29fd7392-1ddb-4b49-a8d8-65eb81ee2854" providerId="AD" clId="Web-{C0BB778C-9B2C-48C7-BECD-55E15E80181A}" dt="2022-01-24T15:52:40.573" v="937"/>
          <ac:picMkLst>
            <pc:docMk/>
            <pc:sldMk cId="1040075099" sldId="269"/>
            <ac:picMk id="5" creationId="{28896CE4-E0CA-45AC-9F3F-6F34AC203A21}"/>
          </ac:picMkLst>
        </pc:picChg>
        <pc:picChg chg="add mod ord">
          <ac:chgData name="C HANNA" userId="S::channa295@c2ken.net::29fd7392-1ddb-4b49-a8d8-65eb81ee2854" providerId="AD" clId="Web-{C0BB778C-9B2C-48C7-BECD-55E15E80181A}" dt="2022-01-24T15:52:53.760" v="938" actId="1076"/>
          <ac:picMkLst>
            <pc:docMk/>
            <pc:sldMk cId="1040075099" sldId="269"/>
            <ac:picMk id="6" creationId="{340BA2B2-0A5E-4770-AA7B-62A691AB0B9F}"/>
          </ac:picMkLst>
        </pc:picChg>
      </pc:sldChg>
      <pc:sldChg chg="addSp delSp modSp new mod setBg">
        <pc:chgData name="C HANNA" userId="S::channa295@c2ken.net::29fd7392-1ddb-4b49-a8d8-65eb81ee2854" providerId="AD" clId="Web-{C0BB778C-9B2C-48C7-BECD-55E15E80181A}" dt="2022-01-24T16:27:04.522" v="1230" actId="20577"/>
        <pc:sldMkLst>
          <pc:docMk/>
          <pc:sldMk cId="1756162735" sldId="270"/>
        </pc:sldMkLst>
        <pc:spChg chg="mod ord">
          <ac:chgData name="C HANNA" userId="S::channa295@c2ken.net::29fd7392-1ddb-4b49-a8d8-65eb81ee2854" providerId="AD" clId="Web-{C0BB778C-9B2C-48C7-BECD-55E15E80181A}" dt="2022-01-24T16:17:57.855" v="1092" actId="20577"/>
          <ac:spMkLst>
            <pc:docMk/>
            <pc:sldMk cId="1756162735" sldId="270"/>
            <ac:spMk id="2" creationId="{44392167-81E7-4DEC-83DC-EE968953535B}"/>
          </ac:spMkLst>
        </pc:spChg>
        <pc:spChg chg="del">
          <ac:chgData name="C HANNA" userId="S::channa295@c2ken.net::29fd7392-1ddb-4b49-a8d8-65eb81ee2854" providerId="AD" clId="Web-{C0BB778C-9B2C-48C7-BECD-55E15E80181A}" dt="2022-01-24T15:55:50.702" v="965"/>
          <ac:spMkLst>
            <pc:docMk/>
            <pc:sldMk cId="1756162735" sldId="270"/>
            <ac:spMk id="3" creationId="{555AE8CD-BBC0-460C-AA78-9D83643D2A6C}"/>
          </ac:spMkLst>
        </pc:spChg>
        <pc:spChg chg="add mod">
          <ac:chgData name="C HANNA" userId="S::channa295@c2ken.net::29fd7392-1ddb-4b49-a8d8-65eb81ee2854" providerId="AD" clId="Web-{C0BB778C-9B2C-48C7-BECD-55E15E80181A}" dt="2022-01-24T16:27:04.522" v="1230" actId="20577"/>
          <ac:spMkLst>
            <pc:docMk/>
            <pc:sldMk cId="1756162735" sldId="270"/>
            <ac:spMk id="9" creationId="{C9D04338-BDF4-4585-B668-62BCB714727C}"/>
          </ac:spMkLst>
        </pc:spChg>
        <pc:spChg chg="add">
          <ac:chgData name="C HANNA" userId="S::channa295@c2ken.net::29fd7392-1ddb-4b49-a8d8-65eb81ee2854" providerId="AD" clId="Web-{C0BB778C-9B2C-48C7-BECD-55E15E80181A}" dt="2022-01-24T15:56:13.624" v="967"/>
          <ac:spMkLst>
            <pc:docMk/>
            <pc:sldMk cId="1756162735" sldId="270"/>
            <ac:spMk id="12" creationId="{881BB01C-2DAE-48BD-8E81-DAE2E1BC4DA8}"/>
          </ac:spMkLst>
        </pc:spChg>
        <pc:grpChg chg="add">
          <ac:chgData name="C HANNA" userId="S::channa295@c2ken.net::29fd7392-1ddb-4b49-a8d8-65eb81ee2854" providerId="AD" clId="Web-{C0BB778C-9B2C-48C7-BECD-55E15E80181A}" dt="2022-01-24T15:56:13.624" v="967"/>
          <ac:grpSpMkLst>
            <pc:docMk/>
            <pc:sldMk cId="1756162735" sldId="270"/>
            <ac:grpSpMk id="14" creationId="{AD55FF18-1979-4730-A345-E74E328F0777}"/>
          </ac:grpSpMkLst>
        </pc:grpChg>
        <pc:picChg chg="add mod ord">
          <ac:chgData name="C HANNA" userId="S::channa295@c2ken.net::29fd7392-1ddb-4b49-a8d8-65eb81ee2854" providerId="AD" clId="Web-{C0BB778C-9B2C-48C7-BECD-55E15E80181A}" dt="2022-01-24T15:56:13.624" v="967"/>
          <ac:picMkLst>
            <pc:docMk/>
            <pc:sldMk cId="1756162735" sldId="270"/>
            <ac:picMk id="4" creationId="{DC9F8A39-A0ED-4C14-941D-2B27364BF5CA}"/>
          </ac:picMkLst>
        </pc:picChg>
        <pc:picChg chg="add mod">
          <ac:chgData name="C HANNA" userId="S::channa295@c2ken.net::29fd7392-1ddb-4b49-a8d8-65eb81ee2854" providerId="AD" clId="Web-{C0BB778C-9B2C-48C7-BECD-55E15E80181A}" dt="2022-01-24T15:56:13.624" v="967"/>
          <ac:picMkLst>
            <pc:docMk/>
            <pc:sldMk cId="1756162735" sldId="270"/>
            <ac:picMk id="5" creationId="{6458B039-D9EA-4072-9401-B8E356D40EDA}"/>
          </ac:picMkLst>
        </pc:picChg>
      </pc:sldChg>
      <pc:sldMasterChg chg="del delSldLayout">
        <pc:chgData name="C HANNA" userId="S::channa295@c2ken.net::29fd7392-1ddb-4b49-a8d8-65eb81ee2854" providerId="AD" clId="Web-{C0BB778C-9B2C-48C7-BECD-55E15E80181A}" dt="2022-01-24T15:11:41.724" v="718"/>
        <pc:sldMasterMkLst>
          <pc:docMk/>
          <pc:sldMasterMk cId="2460954070" sldId="2147483660"/>
        </pc:sldMasterMkLst>
        <pc:sldLayoutChg chg="del">
          <pc:chgData name="C HANNA" userId="S::channa295@c2ken.net::29fd7392-1ddb-4b49-a8d8-65eb81ee2854" providerId="AD" clId="Web-{C0BB778C-9B2C-48C7-BECD-55E15E80181A}" dt="2022-01-24T15:11:41.724" v="718"/>
          <pc:sldLayoutMkLst>
            <pc:docMk/>
            <pc:sldMasterMk cId="2460954070" sldId="2147483660"/>
            <pc:sldLayoutMk cId="2385387890" sldId="2147483661"/>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949138452" sldId="2147483662"/>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2591524520" sldId="2147483663"/>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1203092039" sldId="2147483664"/>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3733172339" sldId="2147483665"/>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3210312558" sldId="2147483666"/>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3146388984" sldId="2147483667"/>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3171841454" sldId="2147483668"/>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1718958274" sldId="2147483669"/>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2202905451" sldId="2147483670"/>
          </pc:sldLayoutMkLst>
        </pc:sldLayoutChg>
        <pc:sldLayoutChg chg="del">
          <pc:chgData name="C HANNA" userId="S::channa295@c2ken.net::29fd7392-1ddb-4b49-a8d8-65eb81ee2854" providerId="AD" clId="Web-{C0BB778C-9B2C-48C7-BECD-55E15E80181A}" dt="2022-01-24T15:11:41.724" v="718"/>
          <pc:sldLayoutMkLst>
            <pc:docMk/>
            <pc:sldMasterMk cId="2460954070" sldId="2147483660"/>
            <pc:sldLayoutMk cId="3479445657" sldId="2147483671"/>
          </pc:sldLayoutMkLst>
        </pc:sldLayoutChg>
      </pc:sldMasterChg>
      <pc:sldMasterChg chg="add addSldLayout modSldLayout">
        <pc:chgData name="C HANNA" userId="S::channa295@c2ken.net::29fd7392-1ddb-4b49-a8d8-65eb81ee2854" providerId="AD" clId="Web-{C0BB778C-9B2C-48C7-BECD-55E15E80181A}" dt="2022-01-24T15:11:41.724" v="718"/>
        <pc:sldMasterMkLst>
          <pc:docMk/>
          <pc:sldMasterMk cId="3919863751" sldId="2147483672"/>
        </pc:sldMasterMkLst>
        <pc:sldLayoutChg chg="add">
          <pc:chgData name="C HANNA" userId="S::channa295@c2ken.net::29fd7392-1ddb-4b49-a8d8-65eb81ee2854" providerId="AD" clId="Web-{C0BB778C-9B2C-48C7-BECD-55E15E80181A}" dt="2022-01-24T13:50:05.646" v="49"/>
          <pc:sldLayoutMkLst>
            <pc:docMk/>
            <pc:sldMasterMk cId="3919863751" sldId="2147483672"/>
            <pc:sldLayoutMk cId="2765411433" sldId="2147483673"/>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3692569533" sldId="2147483674"/>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956508736" sldId="2147483675"/>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2851766560" sldId="2147483676"/>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1372070802" sldId="2147483677"/>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2165575198" sldId="2147483678"/>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2006341905" sldId="2147483679"/>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760568846" sldId="2147483680"/>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3290223420" sldId="2147483681"/>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39853080" sldId="2147483682"/>
          </pc:sldLayoutMkLst>
        </pc:sldLayoutChg>
        <pc:sldLayoutChg chg="add">
          <pc:chgData name="C HANNA" userId="S::channa295@c2ken.net::29fd7392-1ddb-4b49-a8d8-65eb81ee2854" providerId="AD" clId="Web-{C0BB778C-9B2C-48C7-BECD-55E15E80181A}" dt="2022-01-24T13:50:05.646" v="49"/>
          <pc:sldLayoutMkLst>
            <pc:docMk/>
            <pc:sldMasterMk cId="3919863751" sldId="2147483672"/>
            <pc:sldLayoutMk cId="1650376749" sldId="2147483683"/>
          </pc:sldLayoutMkLst>
        </pc:sldLayoutChg>
        <pc:sldLayoutChg chg="add mod">
          <pc:chgData name="C HANNA" userId="S::channa295@c2ken.net::29fd7392-1ddb-4b49-a8d8-65eb81ee2854" providerId="AD" clId="Web-{C0BB778C-9B2C-48C7-BECD-55E15E80181A}" dt="2022-01-24T15:11:41.724" v="718"/>
          <pc:sldLayoutMkLst>
            <pc:docMk/>
            <pc:sldMasterMk cId="3919863751" sldId="2147483672"/>
            <pc:sldLayoutMk cId="3855093151" sldId="2147483684"/>
          </pc:sldLayoutMkLst>
        </pc:sldLayoutChg>
        <pc:sldLayoutChg chg="add mod replId">
          <pc:chgData name="C HANNA" userId="S::channa295@c2ken.net::29fd7392-1ddb-4b49-a8d8-65eb81ee2854" providerId="AD" clId="Web-{C0BB778C-9B2C-48C7-BECD-55E15E80181A}" dt="2022-01-24T15:11:41.724" v="718"/>
          <pc:sldLayoutMkLst>
            <pc:docMk/>
            <pc:sldMasterMk cId="3919863751" sldId="2147483672"/>
            <pc:sldLayoutMk cId="1051975129" sldId="2147483685"/>
          </pc:sldLayoutMkLst>
        </pc:sldLayoutChg>
      </pc:sldMasterChg>
    </pc:docChg>
  </pc:docChgLst>
  <pc:docChgLst>
    <pc:chgData name="C HANNA" userId="S::channa295@c2ken.net::29fd7392-1ddb-4b49-a8d8-65eb81ee2854" providerId="AD" clId="Web-{12F27411-F75A-8218-93AD-C4090E7881C8}"/>
    <pc:docChg chg="addSld delSld modSld">
      <pc:chgData name="C HANNA" userId="S::channa295@c2ken.net::29fd7392-1ddb-4b49-a8d8-65eb81ee2854" providerId="AD" clId="Web-{12F27411-F75A-8218-93AD-C4090E7881C8}" dt="2022-01-25T21:19:59.986" v="6" actId="1076"/>
      <pc:docMkLst>
        <pc:docMk/>
      </pc:docMkLst>
      <pc:sldChg chg="new del">
        <pc:chgData name="C HANNA" userId="S::channa295@c2ken.net::29fd7392-1ddb-4b49-a8d8-65eb81ee2854" providerId="AD" clId="Web-{12F27411-F75A-8218-93AD-C4090E7881C8}" dt="2022-01-25T21:19:46.266" v="2"/>
        <pc:sldMkLst>
          <pc:docMk/>
          <pc:sldMk cId="2529490728" sldId="271"/>
        </pc:sldMkLst>
      </pc:sldChg>
      <pc:sldChg chg="modSp add">
        <pc:chgData name="C HANNA" userId="S::channa295@c2ken.net::29fd7392-1ddb-4b49-a8d8-65eb81ee2854" providerId="AD" clId="Web-{12F27411-F75A-8218-93AD-C4090E7881C8}" dt="2022-01-25T21:19:59.986" v="6" actId="1076"/>
        <pc:sldMkLst>
          <pc:docMk/>
          <pc:sldMk cId="1337634928" sldId="272"/>
        </pc:sldMkLst>
        <pc:spChg chg="mod">
          <ac:chgData name="C HANNA" userId="S::channa295@c2ken.net::29fd7392-1ddb-4b49-a8d8-65eb81ee2854" providerId="AD" clId="Web-{12F27411-F75A-8218-93AD-C4090E7881C8}" dt="2022-01-25T21:19:59.986" v="6" actId="1076"/>
          <ac:spMkLst>
            <pc:docMk/>
            <pc:sldMk cId="1337634928" sldId="272"/>
            <ac:spMk id="3" creationId="{209100C4-C2D8-4D0E-8564-24FD648D0568}"/>
          </ac:spMkLst>
        </pc:spChg>
      </pc:sldChg>
    </pc:docChg>
  </pc:docChgLst>
  <pc:docChgLst>
    <pc:chgData name="C HANNA" userId="S::channa295@c2ken.net::29fd7392-1ddb-4b49-a8d8-65eb81ee2854" providerId="AD" clId="Web-{D67A29D3-933D-C89F-7222-A3C15B504E06}"/>
    <pc:docChg chg="modSld">
      <pc:chgData name="C HANNA" userId="S::channa295@c2ken.net::29fd7392-1ddb-4b49-a8d8-65eb81ee2854" providerId="AD" clId="Web-{D67A29D3-933D-C89F-7222-A3C15B504E06}" dt="2022-01-27T21:33:38.716" v="3"/>
      <pc:docMkLst>
        <pc:docMk/>
      </pc:docMkLst>
      <pc:sldChg chg="addSp modSp modMedia addAnim">
        <pc:chgData name="C HANNA" userId="S::channa295@c2ken.net::29fd7392-1ddb-4b49-a8d8-65eb81ee2854" providerId="AD" clId="Web-{D67A29D3-933D-C89F-7222-A3C15B504E06}" dt="2022-01-27T21:33:38.716" v="3"/>
        <pc:sldMkLst>
          <pc:docMk/>
          <pc:sldMk cId="109857222" sldId="256"/>
        </pc:sldMkLst>
        <pc:picChg chg="add mod">
          <ac:chgData name="C HANNA" userId="S::channa295@c2ken.net::29fd7392-1ddb-4b49-a8d8-65eb81ee2854" providerId="AD" clId="Web-{D67A29D3-933D-C89F-7222-A3C15B504E06}" dt="2022-01-27T21:33:38.716" v="3"/>
          <ac:picMkLst>
            <pc:docMk/>
            <pc:sldMk cId="109857222" sldId="256"/>
            <ac:picMk id="3" creationId="{7C3AF48A-0376-408E-89B6-724F6254B48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855FEA-8AD5-46CA-973C-B2662FB8B2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86ADD24-5F48-4925-AFC0-6A9F732DBFE4}">
      <dgm:prSet phldr="0"/>
      <dgm:spPr/>
      <dgm:t>
        <a:bodyPr/>
        <a:lstStyle/>
        <a:p>
          <a:pPr rtl="0"/>
          <a:r>
            <a:rPr lang="en-US" b="1" i="1" dirty="0">
              <a:latin typeface="Rockwell Condensed" panose="02060603050405020104"/>
            </a:rPr>
            <a:t>This specification aims to encourage students to: </a:t>
          </a:r>
          <a:endParaRPr lang="en-US" b="1" i="1" dirty="0"/>
        </a:p>
      </dgm:t>
    </dgm:pt>
    <dgm:pt modelId="{CED231D8-C197-41C4-8290-0A19D76541EE}" type="parTrans" cxnId="{CF51A8EB-5B56-4FA9-90C9-526C100B1830}">
      <dgm:prSet/>
      <dgm:spPr/>
      <dgm:t>
        <a:bodyPr/>
        <a:lstStyle/>
        <a:p>
          <a:endParaRPr lang="en-US"/>
        </a:p>
      </dgm:t>
    </dgm:pt>
    <dgm:pt modelId="{F25BAA31-1D19-4905-9A0B-0B57BAC43134}" type="sibTrans" cxnId="{CF51A8EB-5B56-4FA9-90C9-526C100B1830}">
      <dgm:prSet/>
      <dgm:spPr/>
      <dgm:t>
        <a:bodyPr/>
        <a:lstStyle/>
        <a:p>
          <a:endParaRPr lang="en-US"/>
        </a:p>
      </dgm:t>
    </dgm:pt>
    <dgm:pt modelId="{9AC3DEF8-62A8-4DC2-953B-ED581C3271EE}">
      <dgm:prSet/>
      <dgm:spPr/>
      <dgm:t>
        <a:bodyPr/>
        <a:lstStyle/>
        <a:p>
          <a:r>
            <a:rPr lang="en-US" dirty="0"/>
            <a:t>develop their interest in and enthusiasm for history; draw together different areas of knowledge, skills and understanding;</a:t>
          </a:r>
        </a:p>
      </dgm:t>
    </dgm:pt>
    <dgm:pt modelId="{56F89DD7-345C-4D14-8699-D65F8123E151}" type="parTrans" cxnId="{1A4F9006-6E9D-47C2-B889-C35D895B7405}">
      <dgm:prSet/>
      <dgm:spPr/>
      <dgm:t>
        <a:bodyPr/>
        <a:lstStyle/>
        <a:p>
          <a:endParaRPr lang="en-US"/>
        </a:p>
      </dgm:t>
    </dgm:pt>
    <dgm:pt modelId="{D5F81852-C591-4658-9306-FB11ED2A05D8}" type="sibTrans" cxnId="{1A4F9006-6E9D-47C2-B889-C35D895B7405}">
      <dgm:prSet/>
      <dgm:spPr/>
      <dgm:t>
        <a:bodyPr/>
        <a:lstStyle/>
        <a:p>
          <a:endParaRPr lang="en-US"/>
        </a:p>
      </dgm:t>
    </dgm:pt>
    <dgm:pt modelId="{19883E58-3E31-43E0-BADA-76BC487AF8FF}">
      <dgm:prSet/>
      <dgm:spPr/>
      <dgm:t>
        <a:bodyPr/>
        <a:lstStyle/>
        <a:p>
          <a:r>
            <a:rPr lang="en-US" dirty="0" err="1"/>
            <a:t>organise</a:t>
          </a:r>
          <a:r>
            <a:rPr lang="en-US" dirty="0"/>
            <a:t> and communicate their knowledge and understanding in different ways, presenting coherent arguments and making substantiated judgements;</a:t>
          </a:r>
        </a:p>
      </dgm:t>
    </dgm:pt>
    <dgm:pt modelId="{EA02B203-DFD7-4945-963B-3777E1F72A92}" type="parTrans" cxnId="{F880F7F1-C7F5-4398-8AC9-DBDC895D9978}">
      <dgm:prSet/>
      <dgm:spPr/>
      <dgm:t>
        <a:bodyPr/>
        <a:lstStyle/>
        <a:p>
          <a:endParaRPr lang="en-US"/>
        </a:p>
      </dgm:t>
    </dgm:pt>
    <dgm:pt modelId="{50C0ECE5-5935-4B14-98D9-EFEA878670BD}" type="sibTrans" cxnId="{F880F7F1-C7F5-4398-8AC9-DBDC895D9978}">
      <dgm:prSet/>
      <dgm:spPr/>
      <dgm:t>
        <a:bodyPr/>
        <a:lstStyle/>
        <a:p>
          <a:endParaRPr lang="en-US"/>
        </a:p>
      </dgm:t>
    </dgm:pt>
    <dgm:pt modelId="{1A6618AA-BFDA-4BF2-B3B1-7AA215149FE7}">
      <dgm:prSet/>
      <dgm:spPr/>
      <dgm:t>
        <a:bodyPr/>
        <a:lstStyle/>
        <a:p>
          <a:r>
            <a:rPr lang="en-US" dirty="0"/>
            <a:t>acquire the ability to ask relevant and significant questions about the past, carry out research and evaluate conclusions;</a:t>
          </a:r>
        </a:p>
      </dgm:t>
    </dgm:pt>
    <dgm:pt modelId="{2421E527-CC09-42C1-994E-A31DCD24BB65}" type="parTrans" cxnId="{4A063CD9-3756-4D6B-8D79-9D4327753757}">
      <dgm:prSet/>
      <dgm:spPr/>
      <dgm:t>
        <a:bodyPr/>
        <a:lstStyle/>
        <a:p>
          <a:endParaRPr lang="en-US"/>
        </a:p>
      </dgm:t>
    </dgm:pt>
    <dgm:pt modelId="{50C2CDFD-2778-4FC7-91BA-2C9EE1B9ADD5}" type="sibTrans" cxnId="{4A063CD9-3756-4D6B-8D79-9D4327753757}">
      <dgm:prSet/>
      <dgm:spPr/>
      <dgm:t>
        <a:bodyPr/>
        <a:lstStyle/>
        <a:p>
          <a:endParaRPr lang="en-US"/>
        </a:p>
      </dgm:t>
    </dgm:pt>
    <dgm:pt modelId="{8B3A03E7-E195-482C-855B-D072C287FDC3}">
      <dgm:prSet/>
      <dgm:spPr/>
      <dgm:t>
        <a:bodyPr/>
        <a:lstStyle/>
        <a:p>
          <a:r>
            <a:rPr lang="en-US" dirty="0"/>
            <a:t>gain an understanding of the different ways in which aspects of the past have been interpreted;</a:t>
          </a:r>
        </a:p>
      </dgm:t>
    </dgm:pt>
    <dgm:pt modelId="{386D7954-35EE-453A-908C-0C58FB27C39E}" type="parTrans" cxnId="{7B6A7451-8B0A-49EC-98E3-4276E8C2A14C}">
      <dgm:prSet/>
      <dgm:spPr/>
      <dgm:t>
        <a:bodyPr/>
        <a:lstStyle/>
        <a:p>
          <a:endParaRPr lang="en-US"/>
        </a:p>
      </dgm:t>
    </dgm:pt>
    <dgm:pt modelId="{19429FC9-F262-4EE5-A22E-269D63207705}" type="sibTrans" cxnId="{7B6A7451-8B0A-49EC-98E3-4276E8C2A14C}">
      <dgm:prSet/>
      <dgm:spPr/>
      <dgm:t>
        <a:bodyPr/>
        <a:lstStyle/>
        <a:p>
          <a:endParaRPr lang="en-US"/>
        </a:p>
      </dgm:t>
    </dgm:pt>
    <dgm:pt modelId="{A6AEB72E-93FC-4C33-BC7F-B9E3EAA3E35F}">
      <dgm:prSet/>
      <dgm:spPr/>
      <dgm:t>
        <a:bodyPr/>
        <a:lstStyle/>
        <a:p>
          <a:r>
            <a:rPr lang="en-US" dirty="0"/>
            <a:t>develop higher order thinking skills, such as creative thinking and problem-solving;</a:t>
          </a:r>
        </a:p>
      </dgm:t>
    </dgm:pt>
    <dgm:pt modelId="{594A822B-98F3-47AA-8DB0-69CF4CF2EF17}" type="parTrans" cxnId="{8AA26845-07E4-4A33-A8A2-4158F3FEA0B0}">
      <dgm:prSet/>
      <dgm:spPr/>
      <dgm:t>
        <a:bodyPr/>
        <a:lstStyle/>
        <a:p>
          <a:endParaRPr lang="en-US"/>
        </a:p>
      </dgm:t>
    </dgm:pt>
    <dgm:pt modelId="{430C865B-8884-46CC-BB67-C54A5D16DC21}" type="sibTrans" cxnId="{8AA26845-07E4-4A33-A8A2-4158F3FEA0B0}">
      <dgm:prSet/>
      <dgm:spPr/>
      <dgm:t>
        <a:bodyPr/>
        <a:lstStyle/>
        <a:p>
          <a:endParaRPr lang="en-US"/>
        </a:p>
      </dgm:t>
    </dgm:pt>
    <dgm:pt modelId="{C40D2E35-A7B8-4CFB-98CA-F53157555A17}">
      <dgm:prSet/>
      <dgm:spPr/>
      <dgm:t>
        <a:bodyPr/>
        <a:lstStyle/>
        <a:p>
          <a:r>
            <a:rPr lang="en-US" dirty="0"/>
            <a:t>develop advanced study skills that help them prepare for third level education;</a:t>
          </a:r>
        </a:p>
      </dgm:t>
    </dgm:pt>
    <dgm:pt modelId="{2B46252D-5386-4557-BB41-D410D5F3C7C3}" type="parTrans" cxnId="{30BFAE4B-8102-4D97-A6BA-8400D8B8EB97}">
      <dgm:prSet/>
      <dgm:spPr/>
      <dgm:t>
        <a:bodyPr/>
        <a:lstStyle/>
        <a:p>
          <a:endParaRPr lang="en-US"/>
        </a:p>
      </dgm:t>
    </dgm:pt>
    <dgm:pt modelId="{2DFEFB8C-04A9-4F1C-B371-53144C6DE352}" type="sibTrans" cxnId="{30BFAE4B-8102-4D97-A6BA-8400D8B8EB97}">
      <dgm:prSet/>
      <dgm:spPr/>
      <dgm:t>
        <a:bodyPr/>
        <a:lstStyle/>
        <a:p>
          <a:endParaRPr lang="en-US"/>
        </a:p>
      </dgm:t>
    </dgm:pt>
    <dgm:pt modelId="{6698243C-50C9-49E9-8F2A-9BF789BD886B}">
      <dgm:prSet/>
      <dgm:spPr/>
      <dgm:t>
        <a:bodyPr/>
        <a:lstStyle/>
        <a:p>
          <a:r>
            <a:rPr lang="en-US" dirty="0"/>
            <a:t>provide extended responses and evidence of quality of written communication; and</a:t>
          </a:r>
        </a:p>
      </dgm:t>
    </dgm:pt>
    <dgm:pt modelId="{FE865EA3-6BEA-4DE9-8D7E-03DADBB71379}" type="parTrans" cxnId="{6A53D597-BA8A-43D8-93CE-F745D5DD7DB4}">
      <dgm:prSet/>
      <dgm:spPr/>
      <dgm:t>
        <a:bodyPr/>
        <a:lstStyle/>
        <a:p>
          <a:endParaRPr lang="en-US"/>
        </a:p>
      </dgm:t>
    </dgm:pt>
    <dgm:pt modelId="{5F217CA7-B9B1-45BA-ADC3-083B755274EC}" type="sibTrans" cxnId="{6A53D597-BA8A-43D8-93CE-F745D5DD7DB4}">
      <dgm:prSet/>
      <dgm:spPr/>
      <dgm:t>
        <a:bodyPr/>
        <a:lstStyle/>
        <a:p>
          <a:endParaRPr lang="en-US"/>
        </a:p>
      </dgm:t>
    </dgm:pt>
    <dgm:pt modelId="{215BC65B-C0EE-4DD7-92EC-1E37CE0E3A67}">
      <dgm:prSet/>
      <dgm:spPr/>
      <dgm:t>
        <a:bodyPr/>
        <a:lstStyle/>
        <a:p>
          <a:r>
            <a:rPr lang="en-US" dirty="0"/>
            <a:t>demonstrate through external assessments that they understand and can apply key historical terms, concepts and skills.</a:t>
          </a:r>
        </a:p>
      </dgm:t>
    </dgm:pt>
    <dgm:pt modelId="{A1E83F02-43AB-4A24-961E-001ACE9F6943}" type="parTrans" cxnId="{29164340-18E8-43B5-A4E4-C9558BDAFEAB}">
      <dgm:prSet/>
      <dgm:spPr/>
      <dgm:t>
        <a:bodyPr/>
        <a:lstStyle/>
        <a:p>
          <a:endParaRPr lang="en-US"/>
        </a:p>
      </dgm:t>
    </dgm:pt>
    <dgm:pt modelId="{6F5BB2F8-7737-4C9E-AD8A-6A35CE67C194}" type="sibTrans" cxnId="{29164340-18E8-43B5-A4E4-C9558BDAFEAB}">
      <dgm:prSet/>
      <dgm:spPr/>
      <dgm:t>
        <a:bodyPr/>
        <a:lstStyle/>
        <a:p>
          <a:endParaRPr lang="en-US"/>
        </a:p>
      </dgm:t>
    </dgm:pt>
    <dgm:pt modelId="{37C899EE-9BAA-45E0-A37F-B6630ABFF7EB}" type="pres">
      <dgm:prSet presAssocID="{7D855FEA-8AD5-46CA-973C-B2662FB8B2DB}" presName="linear" presStyleCnt="0">
        <dgm:presLayoutVars>
          <dgm:animLvl val="lvl"/>
          <dgm:resizeHandles val="exact"/>
        </dgm:presLayoutVars>
      </dgm:prSet>
      <dgm:spPr/>
      <dgm:t>
        <a:bodyPr/>
        <a:lstStyle/>
        <a:p>
          <a:endParaRPr lang="en-US"/>
        </a:p>
      </dgm:t>
    </dgm:pt>
    <dgm:pt modelId="{7C8DB875-035D-4F00-8B71-CD7D0AFB91AA}" type="pres">
      <dgm:prSet presAssocID="{986ADD24-5F48-4925-AFC0-6A9F732DBFE4}" presName="parentText" presStyleLbl="node1" presStyleIdx="0" presStyleCnt="9">
        <dgm:presLayoutVars>
          <dgm:chMax val="0"/>
          <dgm:bulletEnabled val="1"/>
        </dgm:presLayoutVars>
      </dgm:prSet>
      <dgm:spPr/>
      <dgm:t>
        <a:bodyPr/>
        <a:lstStyle/>
        <a:p>
          <a:endParaRPr lang="en-US"/>
        </a:p>
      </dgm:t>
    </dgm:pt>
    <dgm:pt modelId="{1660E338-0DDD-4DEC-83E6-8C604E6C5BB3}" type="pres">
      <dgm:prSet presAssocID="{F25BAA31-1D19-4905-9A0B-0B57BAC43134}" presName="spacer" presStyleCnt="0"/>
      <dgm:spPr/>
    </dgm:pt>
    <dgm:pt modelId="{C1AD00C5-AE69-4B48-8D8F-CC75D3951F48}" type="pres">
      <dgm:prSet presAssocID="{9AC3DEF8-62A8-4DC2-953B-ED581C3271EE}" presName="parentText" presStyleLbl="node1" presStyleIdx="1" presStyleCnt="9">
        <dgm:presLayoutVars>
          <dgm:chMax val="0"/>
          <dgm:bulletEnabled val="1"/>
        </dgm:presLayoutVars>
      </dgm:prSet>
      <dgm:spPr/>
      <dgm:t>
        <a:bodyPr/>
        <a:lstStyle/>
        <a:p>
          <a:endParaRPr lang="en-US"/>
        </a:p>
      </dgm:t>
    </dgm:pt>
    <dgm:pt modelId="{E0EF73CC-9865-46C2-A3A2-EFC2D3DA7E9B}" type="pres">
      <dgm:prSet presAssocID="{D5F81852-C591-4658-9306-FB11ED2A05D8}" presName="spacer" presStyleCnt="0"/>
      <dgm:spPr/>
    </dgm:pt>
    <dgm:pt modelId="{A3D9FB17-07DF-4341-AFAB-A3E12B2B6ABC}" type="pres">
      <dgm:prSet presAssocID="{19883E58-3E31-43E0-BADA-76BC487AF8FF}" presName="parentText" presStyleLbl="node1" presStyleIdx="2" presStyleCnt="9">
        <dgm:presLayoutVars>
          <dgm:chMax val="0"/>
          <dgm:bulletEnabled val="1"/>
        </dgm:presLayoutVars>
      </dgm:prSet>
      <dgm:spPr/>
      <dgm:t>
        <a:bodyPr/>
        <a:lstStyle/>
        <a:p>
          <a:endParaRPr lang="en-US"/>
        </a:p>
      </dgm:t>
    </dgm:pt>
    <dgm:pt modelId="{8E783FEB-90AE-4F1D-AE4F-E6E08F5B3E9E}" type="pres">
      <dgm:prSet presAssocID="{50C0ECE5-5935-4B14-98D9-EFEA878670BD}" presName="spacer" presStyleCnt="0"/>
      <dgm:spPr/>
    </dgm:pt>
    <dgm:pt modelId="{327F37CA-BE2E-43E9-AF3E-845BDBCD80C0}" type="pres">
      <dgm:prSet presAssocID="{1A6618AA-BFDA-4BF2-B3B1-7AA215149FE7}" presName="parentText" presStyleLbl="node1" presStyleIdx="3" presStyleCnt="9">
        <dgm:presLayoutVars>
          <dgm:chMax val="0"/>
          <dgm:bulletEnabled val="1"/>
        </dgm:presLayoutVars>
      </dgm:prSet>
      <dgm:spPr/>
      <dgm:t>
        <a:bodyPr/>
        <a:lstStyle/>
        <a:p>
          <a:endParaRPr lang="en-US"/>
        </a:p>
      </dgm:t>
    </dgm:pt>
    <dgm:pt modelId="{7411F142-DAD9-430B-85E5-EBFE4DFCB0A7}" type="pres">
      <dgm:prSet presAssocID="{50C2CDFD-2778-4FC7-91BA-2C9EE1B9ADD5}" presName="spacer" presStyleCnt="0"/>
      <dgm:spPr/>
    </dgm:pt>
    <dgm:pt modelId="{C252F3B2-4F08-4FC6-B8B7-BA39D00E8AD6}" type="pres">
      <dgm:prSet presAssocID="{8B3A03E7-E195-482C-855B-D072C287FDC3}" presName="parentText" presStyleLbl="node1" presStyleIdx="4" presStyleCnt="9">
        <dgm:presLayoutVars>
          <dgm:chMax val="0"/>
          <dgm:bulletEnabled val="1"/>
        </dgm:presLayoutVars>
      </dgm:prSet>
      <dgm:spPr/>
      <dgm:t>
        <a:bodyPr/>
        <a:lstStyle/>
        <a:p>
          <a:endParaRPr lang="en-US"/>
        </a:p>
      </dgm:t>
    </dgm:pt>
    <dgm:pt modelId="{70F0C82F-7A46-4CEF-AC97-2101D3201612}" type="pres">
      <dgm:prSet presAssocID="{19429FC9-F262-4EE5-A22E-269D63207705}" presName="spacer" presStyleCnt="0"/>
      <dgm:spPr/>
    </dgm:pt>
    <dgm:pt modelId="{BADDF77E-6ED3-4D49-B635-AD64022B9410}" type="pres">
      <dgm:prSet presAssocID="{A6AEB72E-93FC-4C33-BC7F-B9E3EAA3E35F}" presName="parentText" presStyleLbl="node1" presStyleIdx="5" presStyleCnt="9">
        <dgm:presLayoutVars>
          <dgm:chMax val="0"/>
          <dgm:bulletEnabled val="1"/>
        </dgm:presLayoutVars>
      </dgm:prSet>
      <dgm:spPr/>
      <dgm:t>
        <a:bodyPr/>
        <a:lstStyle/>
        <a:p>
          <a:endParaRPr lang="en-US"/>
        </a:p>
      </dgm:t>
    </dgm:pt>
    <dgm:pt modelId="{0BD16F8D-B739-4A19-B360-A5EAA39969B6}" type="pres">
      <dgm:prSet presAssocID="{430C865B-8884-46CC-BB67-C54A5D16DC21}" presName="spacer" presStyleCnt="0"/>
      <dgm:spPr/>
    </dgm:pt>
    <dgm:pt modelId="{4C117681-DDA8-400E-B45F-128167A3C75F}" type="pres">
      <dgm:prSet presAssocID="{C40D2E35-A7B8-4CFB-98CA-F53157555A17}" presName="parentText" presStyleLbl="node1" presStyleIdx="6" presStyleCnt="9">
        <dgm:presLayoutVars>
          <dgm:chMax val="0"/>
          <dgm:bulletEnabled val="1"/>
        </dgm:presLayoutVars>
      </dgm:prSet>
      <dgm:spPr/>
      <dgm:t>
        <a:bodyPr/>
        <a:lstStyle/>
        <a:p>
          <a:endParaRPr lang="en-US"/>
        </a:p>
      </dgm:t>
    </dgm:pt>
    <dgm:pt modelId="{3BE71E1B-FED5-4C96-94BC-0F3CA9622827}" type="pres">
      <dgm:prSet presAssocID="{2DFEFB8C-04A9-4F1C-B371-53144C6DE352}" presName="spacer" presStyleCnt="0"/>
      <dgm:spPr/>
    </dgm:pt>
    <dgm:pt modelId="{252934CC-03A0-46E1-A589-290457DAF617}" type="pres">
      <dgm:prSet presAssocID="{6698243C-50C9-49E9-8F2A-9BF789BD886B}" presName="parentText" presStyleLbl="node1" presStyleIdx="7" presStyleCnt="9">
        <dgm:presLayoutVars>
          <dgm:chMax val="0"/>
          <dgm:bulletEnabled val="1"/>
        </dgm:presLayoutVars>
      </dgm:prSet>
      <dgm:spPr/>
      <dgm:t>
        <a:bodyPr/>
        <a:lstStyle/>
        <a:p>
          <a:endParaRPr lang="en-US"/>
        </a:p>
      </dgm:t>
    </dgm:pt>
    <dgm:pt modelId="{D2B19660-5EC3-4E6D-87B2-82938E92BBD4}" type="pres">
      <dgm:prSet presAssocID="{5F217CA7-B9B1-45BA-ADC3-083B755274EC}" presName="spacer" presStyleCnt="0"/>
      <dgm:spPr/>
    </dgm:pt>
    <dgm:pt modelId="{B966E1F7-CAD8-4AA7-A2B9-507675AFA988}" type="pres">
      <dgm:prSet presAssocID="{215BC65B-C0EE-4DD7-92EC-1E37CE0E3A67}" presName="parentText" presStyleLbl="node1" presStyleIdx="8" presStyleCnt="9">
        <dgm:presLayoutVars>
          <dgm:chMax val="0"/>
          <dgm:bulletEnabled val="1"/>
        </dgm:presLayoutVars>
      </dgm:prSet>
      <dgm:spPr/>
      <dgm:t>
        <a:bodyPr/>
        <a:lstStyle/>
        <a:p>
          <a:endParaRPr lang="en-US"/>
        </a:p>
      </dgm:t>
    </dgm:pt>
  </dgm:ptLst>
  <dgm:cxnLst>
    <dgm:cxn modelId="{6F77A104-0CF7-4E24-9900-D2094227F618}" type="presOf" srcId="{6698243C-50C9-49E9-8F2A-9BF789BD886B}" destId="{252934CC-03A0-46E1-A589-290457DAF617}" srcOrd="0" destOrd="0" presId="urn:microsoft.com/office/officeart/2005/8/layout/vList2"/>
    <dgm:cxn modelId="{4A063CD9-3756-4D6B-8D79-9D4327753757}" srcId="{7D855FEA-8AD5-46CA-973C-B2662FB8B2DB}" destId="{1A6618AA-BFDA-4BF2-B3B1-7AA215149FE7}" srcOrd="3" destOrd="0" parTransId="{2421E527-CC09-42C1-994E-A31DCD24BB65}" sibTransId="{50C2CDFD-2778-4FC7-91BA-2C9EE1B9ADD5}"/>
    <dgm:cxn modelId="{FE54B4FD-C46C-41DF-8A36-5CE94AE08488}" type="presOf" srcId="{C40D2E35-A7B8-4CFB-98CA-F53157555A17}" destId="{4C117681-DDA8-400E-B45F-128167A3C75F}" srcOrd="0" destOrd="0" presId="urn:microsoft.com/office/officeart/2005/8/layout/vList2"/>
    <dgm:cxn modelId="{8AA26845-07E4-4A33-A8A2-4158F3FEA0B0}" srcId="{7D855FEA-8AD5-46CA-973C-B2662FB8B2DB}" destId="{A6AEB72E-93FC-4C33-BC7F-B9E3EAA3E35F}" srcOrd="5" destOrd="0" parTransId="{594A822B-98F3-47AA-8DB0-69CF4CF2EF17}" sibTransId="{430C865B-8884-46CC-BB67-C54A5D16DC21}"/>
    <dgm:cxn modelId="{2350889A-5A5A-423D-8142-784C373F99D4}" type="presOf" srcId="{1A6618AA-BFDA-4BF2-B3B1-7AA215149FE7}" destId="{327F37CA-BE2E-43E9-AF3E-845BDBCD80C0}" srcOrd="0" destOrd="0" presId="urn:microsoft.com/office/officeart/2005/8/layout/vList2"/>
    <dgm:cxn modelId="{83FAAAB6-379B-47B1-B8A7-CD8E2303713B}" type="presOf" srcId="{215BC65B-C0EE-4DD7-92EC-1E37CE0E3A67}" destId="{B966E1F7-CAD8-4AA7-A2B9-507675AFA988}" srcOrd="0" destOrd="0" presId="urn:microsoft.com/office/officeart/2005/8/layout/vList2"/>
    <dgm:cxn modelId="{54D7AB28-077E-4239-B19A-D847A7402065}" type="presOf" srcId="{A6AEB72E-93FC-4C33-BC7F-B9E3EAA3E35F}" destId="{BADDF77E-6ED3-4D49-B635-AD64022B9410}" srcOrd="0" destOrd="0" presId="urn:microsoft.com/office/officeart/2005/8/layout/vList2"/>
    <dgm:cxn modelId="{A0F2095B-C3CC-4ADD-BBC1-19FDC87D6FE5}" type="presOf" srcId="{986ADD24-5F48-4925-AFC0-6A9F732DBFE4}" destId="{7C8DB875-035D-4F00-8B71-CD7D0AFB91AA}" srcOrd="0" destOrd="0" presId="urn:microsoft.com/office/officeart/2005/8/layout/vList2"/>
    <dgm:cxn modelId="{7B6A7451-8B0A-49EC-98E3-4276E8C2A14C}" srcId="{7D855FEA-8AD5-46CA-973C-B2662FB8B2DB}" destId="{8B3A03E7-E195-482C-855B-D072C287FDC3}" srcOrd="4" destOrd="0" parTransId="{386D7954-35EE-453A-908C-0C58FB27C39E}" sibTransId="{19429FC9-F262-4EE5-A22E-269D63207705}"/>
    <dgm:cxn modelId="{30BFAE4B-8102-4D97-A6BA-8400D8B8EB97}" srcId="{7D855FEA-8AD5-46CA-973C-B2662FB8B2DB}" destId="{C40D2E35-A7B8-4CFB-98CA-F53157555A17}" srcOrd="6" destOrd="0" parTransId="{2B46252D-5386-4557-BB41-D410D5F3C7C3}" sibTransId="{2DFEFB8C-04A9-4F1C-B371-53144C6DE352}"/>
    <dgm:cxn modelId="{6A53D597-BA8A-43D8-93CE-F745D5DD7DB4}" srcId="{7D855FEA-8AD5-46CA-973C-B2662FB8B2DB}" destId="{6698243C-50C9-49E9-8F2A-9BF789BD886B}" srcOrd="7" destOrd="0" parTransId="{FE865EA3-6BEA-4DE9-8D7E-03DADBB71379}" sibTransId="{5F217CA7-B9B1-45BA-ADC3-083B755274EC}"/>
    <dgm:cxn modelId="{B6691E85-5D39-4840-9CB5-8BF2D55A8034}" type="presOf" srcId="{7D855FEA-8AD5-46CA-973C-B2662FB8B2DB}" destId="{37C899EE-9BAA-45E0-A37F-B6630ABFF7EB}" srcOrd="0" destOrd="0" presId="urn:microsoft.com/office/officeart/2005/8/layout/vList2"/>
    <dgm:cxn modelId="{CF51A8EB-5B56-4FA9-90C9-526C100B1830}" srcId="{7D855FEA-8AD5-46CA-973C-B2662FB8B2DB}" destId="{986ADD24-5F48-4925-AFC0-6A9F732DBFE4}" srcOrd="0" destOrd="0" parTransId="{CED231D8-C197-41C4-8290-0A19D76541EE}" sibTransId="{F25BAA31-1D19-4905-9A0B-0B57BAC43134}"/>
    <dgm:cxn modelId="{29164340-18E8-43B5-A4E4-C9558BDAFEAB}" srcId="{7D855FEA-8AD5-46CA-973C-B2662FB8B2DB}" destId="{215BC65B-C0EE-4DD7-92EC-1E37CE0E3A67}" srcOrd="8" destOrd="0" parTransId="{A1E83F02-43AB-4A24-961E-001ACE9F6943}" sibTransId="{6F5BB2F8-7737-4C9E-AD8A-6A35CE67C194}"/>
    <dgm:cxn modelId="{AC749FEA-BA22-4BD5-BF79-4342851B334F}" type="presOf" srcId="{9AC3DEF8-62A8-4DC2-953B-ED581C3271EE}" destId="{C1AD00C5-AE69-4B48-8D8F-CC75D3951F48}" srcOrd="0" destOrd="0" presId="urn:microsoft.com/office/officeart/2005/8/layout/vList2"/>
    <dgm:cxn modelId="{4B5B3375-64CC-480D-960D-17425773628F}" type="presOf" srcId="{19883E58-3E31-43E0-BADA-76BC487AF8FF}" destId="{A3D9FB17-07DF-4341-AFAB-A3E12B2B6ABC}" srcOrd="0" destOrd="0" presId="urn:microsoft.com/office/officeart/2005/8/layout/vList2"/>
    <dgm:cxn modelId="{F880F7F1-C7F5-4398-8AC9-DBDC895D9978}" srcId="{7D855FEA-8AD5-46CA-973C-B2662FB8B2DB}" destId="{19883E58-3E31-43E0-BADA-76BC487AF8FF}" srcOrd="2" destOrd="0" parTransId="{EA02B203-DFD7-4945-963B-3777E1F72A92}" sibTransId="{50C0ECE5-5935-4B14-98D9-EFEA878670BD}"/>
    <dgm:cxn modelId="{1A4F9006-6E9D-47C2-B889-C35D895B7405}" srcId="{7D855FEA-8AD5-46CA-973C-B2662FB8B2DB}" destId="{9AC3DEF8-62A8-4DC2-953B-ED581C3271EE}" srcOrd="1" destOrd="0" parTransId="{56F89DD7-345C-4D14-8699-D65F8123E151}" sibTransId="{D5F81852-C591-4658-9306-FB11ED2A05D8}"/>
    <dgm:cxn modelId="{A6F0DFA8-82A1-411E-B832-9444F6FB4869}" type="presOf" srcId="{8B3A03E7-E195-482C-855B-D072C287FDC3}" destId="{C252F3B2-4F08-4FC6-B8B7-BA39D00E8AD6}" srcOrd="0" destOrd="0" presId="urn:microsoft.com/office/officeart/2005/8/layout/vList2"/>
    <dgm:cxn modelId="{EB79B539-9E80-486B-B667-340B37C6472F}" type="presParOf" srcId="{37C899EE-9BAA-45E0-A37F-B6630ABFF7EB}" destId="{7C8DB875-035D-4F00-8B71-CD7D0AFB91AA}" srcOrd="0" destOrd="0" presId="urn:microsoft.com/office/officeart/2005/8/layout/vList2"/>
    <dgm:cxn modelId="{6BC11628-23B3-44C0-86B3-A6DACD7A7028}" type="presParOf" srcId="{37C899EE-9BAA-45E0-A37F-B6630ABFF7EB}" destId="{1660E338-0DDD-4DEC-83E6-8C604E6C5BB3}" srcOrd="1" destOrd="0" presId="urn:microsoft.com/office/officeart/2005/8/layout/vList2"/>
    <dgm:cxn modelId="{42397220-BD5D-4C63-8552-348FF968697A}" type="presParOf" srcId="{37C899EE-9BAA-45E0-A37F-B6630ABFF7EB}" destId="{C1AD00C5-AE69-4B48-8D8F-CC75D3951F48}" srcOrd="2" destOrd="0" presId="urn:microsoft.com/office/officeart/2005/8/layout/vList2"/>
    <dgm:cxn modelId="{E7827CE4-99EC-442E-8608-2E8B1030370E}" type="presParOf" srcId="{37C899EE-9BAA-45E0-A37F-B6630ABFF7EB}" destId="{E0EF73CC-9865-46C2-A3A2-EFC2D3DA7E9B}" srcOrd="3" destOrd="0" presId="urn:microsoft.com/office/officeart/2005/8/layout/vList2"/>
    <dgm:cxn modelId="{0E35436B-9874-4364-9059-9FCA854FAEA0}" type="presParOf" srcId="{37C899EE-9BAA-45E0-A37F-B6630ABFF7EB}" destId="{A3D9FB17-07DF-4341-AFAB-A3E12B2B6ABC}" srcOrd="4" destOrd="0" presId="urn:microsoft.com/office/officeart/2005/8/layout/vList2"/>
    <dgm:cxn modelId="{B0EF2653-AF86-488B-A2F1-8D39076A7FF6}" type="presParOf" srcId="{37C899EE-9BAA-45E0-A37F-B6630ABFF7EB}" destId="{8E783FEB-90AE-4F1D-AE4F-E6E08F5B3E9E}" srcOrd="5" destOrd="0" presId="urn:microsoft.com/office/officeart/2005/8/layout/vList2"/>
    <dgm:cxn modelId="{A02647E0-5F30-4979-B753-BAECB487F33F}" type="presParOf" srcId="{37C899EE-9BAA-45E0-A37F-B6630ABFF7EB}" destId="{327F37CA-BE2E-43E9-AF3E-845BDBCD80C0}" srcOrd="6" destOrd="0" presId="urn:microsoft.com/office/officeart/2005/8/layout/vList2"/>
    <dgm:cxn modelId="{8338947B-32F1-4020-B39E-686D11CBD62C}" type="presParOf" srcId="{37C899EE-9BAA-45E0-A37F-B6630ABFF7EB}" destId="{7411F142-DAD9-430B-85E5-EBFE4DFCB0A7}" srcOrd="7" destOrd="0" presId="urn:microsoft.com/office/officeart/2005/8/layout/vList2"/>
    <dgm:cxn modelId="{E52111F9-A951-4FA5-B66D-4859C4CFCDF4}" type="presParOf" srcId="{37C899EE-9BAA-45E0-A37F-B6630ABFF7EB}" destId="{C252F3B2-4F08-4FC6-B8B7-BA39D00E8AD6}" srcOrd="8" destOrd="0" presId="urn:microsoft.com/office/officeart/2005/8/layout/vList2"/>
    <dgm:cxn modelId="{A2E6B04D-35EA-43E7-9A0E-F0587068EE10}" type="presParOf" srcId="{37C899EE-9BAA-45E0-A37F-B6630ABFF7EB}" destId="{70F0C82F-7A46-4CEF-AC97-2101D3201612}" srcOrd="9" destOrd="0" presId="urn:microsoft.com/office/officeart/2005/8/layout/vList2"/>
    <dgm:cxn modelId="{71B25A15-37F1-4E42-8DFB-13C94EE06473}" type="presParOf" srcId="{37C899EE-9BAA-45E0-A37F-B6630ABFF7EB}" destId="{BADDF77E-6ED3-4D49-B635-AD64022B9410}" srcOrd="10" destOrd="0" presId="urn:microsoft.com/office/officeart/2005/8/layout/vList2"/>
    <dgm:cxn modelId="{B5635486-FCB0-4C37-8B66-BD6100ADE22D}" type="presParOf" srcId="{37C899EE-9BAA-45E0-A37F-B6630ABFF7EB}" destId="{0BD16F8D-B739-4A19-B360-A5EAA39969B6}" srcOrd="11" destOrd="0" presId="urn:microsoft.com/office/officeart/2005/8/layout/vList2"/>
    <dgm:cxn modelId="{8AB02317-9337-4B08-9D57-603DE688F6F0}" type="presParOf" srcId="{37C899EE-9BAA-45E0-A37F-B6630ABFF7EB}" destId="{4C117681-DDA8-400E-B45F-128167A3C75F}" srcOrd="12" destOrd="0" presId="urn:microsoft.com/office/officeart/2005/8/layout/vList2"/>
    <dgm:cxn modelId="{CD965D5D-FD2B-4227-87AC-207D377F8D7F}" type="presParOf" srcId="{37C899EE-9BAA-45E0-A37F-B6630ABFF7EB}" destId="{3BE71E1B-FED5-4C96-94BC-0F3CA9622827}" srcOrd="13" destOrd="0" presId="urn:microsoft.com/office/officeart/2005/8/layout/vList2"/>
    <dgm:cxn modelId="{A64BC980-BF24-46BB-ADA4-22F05C79CB1B}" type="presParOf" srcId="{37C899EE-9BAA-45E0-A37F-B6630ABFF7EB}" destId="{252934CC-03A0-46E1-A589-290457DAF617}" srcOrd="14" destOrd="0" presId="urn:microsoft.com/office/officeart/2005/8/layout/vList2"/>
    <dgm:cxn modelId="{03C842A2-D4D7-4ACE-89A5-B3EE7F59CF12}" type="presParOf" srcId="{37C899EE-9BAA-45E0-A37F-B6630ABFF7EB}" destId="{D2B19660-5EC3-4E6D-87B2-82938E92BBD4}" srcOrd="15" destOrd="0" presId="urn:microsoft.com/office/officeart/2005/8/layout/vList2"/>
    <dgm:cxn modelId="{9FE3CF09-F829-4886-8505-914A1058866F}" type="presParOf" srcId="{37C899EE-9BAA-45E0-A37F-B6630ABFF7EB}" destId="{B966E1F7-CAD8-4AA7-A2B9-507675AFA988}" srcOrd="1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7025F7-009A-44E6-9A32-D7BDB3EAA67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5B4AA79-1790-4129-BECB-80FFB208D8F6}">
      <dgm:prSet/>
      <dgm:spPr/>
      <dgm:t>
        <a:bodyPr/>
        <a:lstStyle/>
        <a:p>
          <a:r>
            <a:rPr lang="en-US"/>
            <a:t>It allows students to develop their subject knowledge, understanding and skills.</a:t>
          </a:r>
        </a:p>
      </dgm:t>
    </dgm:pt>
    <dgm:pt modelId="{69388E08-C70A-4372-A360-C56F8206FA3D}" type="parTrans" cxnId="{FB0ED46B-F3B1-42B0-8656-36CD2AC9CFC7}">
      <dgm:prSet/>
      <dgm:spPr/>
      <dgm:t>
        <a:bodyPr/>
        <a:lstStyle/>
        <a:p>
          <a:endParaRPr lang="en-US"/>
        </a:p>
      </dgm:t>
    </dgm:pt>
    <dgm:pt modelId="{7F03C089-E81D-4DC8-B6F0-7F487EA95DE3}" type="sibTrans" cxnId="{FB0ED46B-F3B1-42B0-8656-36CD2AC9CFC7}">
      <dgm:prSet/>
      <dgm:spPr/>
      <dgm:t>
        <a:bodyPr/>
        <a:lstStyle/>
        <a:p>
          <a:endParaRPr lang="en-US"/>
        </a:p>
      </dgm:t>
    </dgm:pt>
    <dgm:pt modelId="{6A39F8BB-64F0-42FA-B1F6-BBB65F0E5DD4}">
      <dgm:prSet/>
      <dgm:spPr/>
      <dgm:t>
        <a:bodyPr/>
        <a:lstStyle/>
        <a:p>
          <a:r>
            <a:rPr lang="en-US"/>
            <a:t>It gives students a wide degree of choice as each unit has between four and six different options.</a:t>
          </a:r>
        </a:p>
      </dgm:t>
    </dgm:pt>
    <dgm:pt modelId="{F47AFCA5-896E-4796-B98E-9B98251B7B6F}" type="parTrans" cxnId="{AA81E864-9BA4-4C39-A9CA-E36AB232465B}">
      <dgm:prSet/>
      <dgm:spPr/>
      <dgm:t>
        <a:bodyPr/>
        <a:lstStyle/>
        <a:p>
          <a:endParaRPr lang="en-US"/>
        </a:p>
      </dgm:t>
    </dgm:pt>
    <dgm:pt modelId="{417B68C3-9E9F-4359-B8E9-1D206DF18AB2}" type="sibTrans" cxnId="{AA81E864-9BA4-4C39-A9CA-E36AB232465B}">
      <dgm:prSet/>
      <dgm:spPr/>
      <dgm:t>
        <a:bodyPr/>
        <a:lstStyle/>
        <a:p>
          <a:endParaRPr lang="en-US"/>
        </a:p>
      </dgm:t>
    </dgm:pt>
    <dgm:pt modelId="{2BE824A9-C6E9-4CD9-BF3D-A421291A9F43}">
      <dgm:prSet/>
      <dgm:spPr/>
      <dgm:t>
        <a:bodyPr/>
        <a:lstStyle/>
        <a:p>
          <a:r>
            <a:rPr lang="en-US"/>
            <a:t>It allows students to follow a broad, coherent course of study, providing opportunities to study the sixteenth, seventeenth, nineteenth and twentieth centuries.</a:t>
          </a:r>
        </a:p>
      </dgm:t>
    </dgm:pt>
    <dgm:pt modelId="{9778F30A-BE01-49BC-8937-1063CB6FACCF}" type="parTrans" cxnId="{10475BD8-C2F6-41EA-9449-CAF3F9B196A4}">
      <dgm:prSet/>
      <dgm:spPr/>
      <dgm:t>
        <a:bodyPr/>
        <a:lstStyle/>
        <a:p>
          <a:endParaRPr lang="en-US"/>
        </a:p>
      </dgm:t>
    </dgm:pt>
    <dgm:pt modelId="{E92D5D92-D4A6-416D-BDDF-52172CD39E08}" type="sibTrans" cxnId="{10475BD8-C2F6-41EA-9449-CAF3F9B196A4}">
      <dgm:prSet/>
      <dgm:spPr/>
      <dgm:t>
        <a:bodyPr/>
        <a:lstStyle/>
        <a:p>
          <a:endParaRPr lang="en-US"/>
        </a:p>
      </dgm:t>
    </dgm:pt>
    <dgm:pt modelId="{E45AACA3-A6E7-4864-9962-F0CF7F570F34}">
      <dgm:prSet/>
      <dgm:spPr/>
      <dgm:t>
        <a:bodyPr/>
        <a:lstStyle/>
        <a:p>
          <a:r>
            <a:rPr lang="en-US"/>
            <a:t>It ensures that the programme of study includes at least 40 percent of either English or Irish history.</a:t>
          </a:r>
        </a:p>
      </dgm:t>
    </dgm:pt>
    <dgm:pt modelId="{DB1F1E97-B514-4FF3-A2A7-A91EE98D7766}" type="parTrans" cxnId="{982C9715-FAD6-41C9-91AB-AFB2400EA0BB}">
      <dgm:prSet/>
      <dgm:spPr/>
      <dgm:t>
        <a:bodyPr/>
        <a:lstStyle/>
        <a:p>
          <a:endParaRPr lang="en-US"/>
        </a:p>
      </dgm:t>
    </dgm:pt>
    <dgm:pt modelId="{088FCE1B-B0AB-4A27-9E07-6BE0EE644299}" type="sibTrans" cxnId="{982C9715-FAD6-41C9-91AB-AFB2400EA0BB}">
      <dgm:prSet/>
      <dgm:spPr/>
      <dgm:t>
        <a:bodyPr/>
        <a:lstStyle/>
        <a:p>
          <a:endParaRPr lang="en-US"/>
        </a:p>
      </dgm:t>
    </dgm:pt>
    <dgm:pt modelId="{444BEBDC-49EB-4ECC-8120-246CDA7F4752}">
      <dgm:prSet/>
      <dgm:spPr/>
      <dgm:t>
        <a:bodyPr/>
        <a:lstStyle/>
        <a:p>
          <a:r>
            <a:rPr lang="en-US"/>
            <a:t>Assessment at A2 includes more question types, more evaluative questions, extended writing and synoptic assessment that encourages students to develop their understanding of the subject as a whole.</a:t>
          </a:r>
        </a:p>
      </dgm:t>
    </dgm:pt>
    <dgm:pt modelId="{1C106726-4637-442B-B897-E7CA77B77871}" type="parTrans" cxnId="{516458F3-6FD8-4866-B3A5-F1AA8F3BF383}">
      <dgm:prSet/>
      <dgm:spPr/>
      <dgm:t>
        <a:bodyPr/>
        <a:lstStyle/>
        <a:p>
          <a:endParaRPr lang="en-US"/>
        </a:p>
      </dgm:t>
    </dgm:pt>
    <dgm:pt modelId="{D2CDBEF4-10C2-4DB9-8AFC-1FB518445850}" type="sibTrans" cxnId="{516458F3-6FD8-4866-B3A5-F1AA8F3BF383}">
      <dgm:prSet/>
      <dgm:spPr/>
      <dgm:t>
        <a:bodyPr/>
        <a:lstStyle/>
        <a:p>
          <a:endParaRPr lang="en-US"/>
        </a:p>
      </dgm:t>
    </dgm:pt>
    <dgm:pt modelId="{BCB3A659-82DA-422A-803A-B08D6F70813A}">
      <dgm:prSet/>
      <dgm:spPr/>
      <dgm:t>
        <a:bodyPr/>
        <a:lstStyle/>
        <a:p>
          <a:r>
            <a:rPr lang="en-US"/>
            <a:t>It gives students a sound basis for progression to higher education.</a:t>
          </a:r>
        </a:p>
      </dgm:t>
    </dgm:pt>
    <dgm:pt modelId="{3E03F40F-3544-4591-8A3F-F3BA5516044E}" type="parTrans" cxnId="{EC274292-761D-4524-9C72-7DC9064EAB5D}">
      <dgm:prSet/>
      <dgm:spPr/>
      <dgm:t>
        <a:bodyPr/>
        <a:lstStyle/>
        <a:p>
          <a:endParaRPr lang="en-US"/>
        </a:p>
      </dgm:t>
    </dgm:pt>
    <dgm:pt modelId="{E462DC8C-9775-489A-8256-B3C1E6ABDB5D}" type="sibTrans" cxnId="{EC274292-761D-4524-9C72-7DC9064EAB5D}">
      <dgm:prSet/>
      <dgm:spPr/>
      <dgm:t>
        <a:bodyPr/>
        <a:lstStyle/>
        <a:p>
          <a:endParaRPr lang="en-US"/>
        </a:p>
      </dgm:t>
    </dgm:pt>
    <dgm:pt modelId="{335325A6-3CC5-493E-AAC4-7F5AE48C6E76}">
      <dgm:prSet/>
      <dgm:spPr/>
      <dgm:t>
        <a:bodyPr/>
        <a:lstStyle/>
        <a:p>
          <a:r>
            <a:rPr lang="en-US"/>
            <a:t>A range of support is available, including specimen assessment materials, exemplar schemes of work, a booklet containing guidance on examination technique and teacher guidance.</a:t>
          </a:r>
        </a:p>
      </dgm:t>
    </dgm:pt>
    <dgm:pt modelId="{D51A6B1A-D2C7-4F7D-9EF6-AB4AF5D99315}" type="parTrans" cxnId="{6D6A8854-A542-44C7-BF82-0E235EF5E60D}">
      <dgm:prSet/>
      <dgm:spPr/>
      <dgm:t>
        <a:bodyPr/>
        <a:lstStyle/>
        <a:p>
          <a:endParaRPr lang="en-US"/>
        </a:p>
      </dgm:t>
    </dgm:pt>
    <dgm:pt modelId="{CB1E1E4A-1C59-4DD0-98F7-B479824A4ED2}" type="sibTrans" cxnId="{6D6A8854-A542-44C7-BF82-0E235EF5E60D}">
      <dgm:prSet/>
      <dgm:spPr/>
      <dgm:t>
        <a:bodyPr/>
        <a:lstStyle/>
        <a:p>
          <a:endParaRPr lang="en-US"/>
        </a:p>
      </dgm:t>
    </dgm:pt>
    <dgm:pt modelId="{92895E0C-A04D-47F8-A996-5AA3BD178B37}" type="pres">
      <dgm:prSet presAssocID="{FB7025F7-009A-44E6-9A32-D7BDB3EAA672}" presName="diagram" presStyleCnt="0">
        <dgm:presLayoutVars>
          <dgm:dir/>
          <dgm:resizeHandles val="exact"/>
        </dgm:presLayoutVars>
      </dgm:prSet>
      <dgm:spPr/>
      <dgm:t>
        <a:bodyPr/>
        <a:lstStyle/>
        <a:p>
          <a:endParaRPr lang="en-US"/>
        </a:p>
      </dgm:t>
    </dgm:pt>
    <dgm:pt modelId="{1B25E00C-3102-40D2-BB88-552539190BA3}" type="pres">
      <dgm:prSet presAssocID="{D5B4AA79-1790-4129-BECB-80FFB208D8F6}" presName="node" presStyleLbl="node1" presStyleIdx="0" presStyleCnt="7">
        <dgm:presLayoutVars>
          <dgm:bulletEnabled val="1"/>
        </dgm:presLayoutVars>
      </dgm:prSet>
      <dgm:spPr/>
      <dgm:t>
        <a:bodyPr/>
        <a:lstStyle/>
        <a:p>
          <a:endParaRPr lang="en-US"/>
        </a:p>
      </dgm:t>
    </dgm:pt>
    <dgm:pt modelId="{0C6EF14F-8F08-4B83-A57E-B5667090347B}" type="pres">
      <dgm:prSet presAssocID="{7F03C089-E81D-4DC8-B6F0-7F487EA95DE3}" presName="sibTrans" presStyleCnt="0"/>
      <dgm:spPr/>
    </dgm:pt>
    <dgm:pt modelId="{29191697-B244-45B6-BE78-DA3AFE36C9F3}" type="pres">
      <dgm:prSet presAssocID="{6A39F8BB-64F0-42FA-B1F6-BBB65F0E5DD4}" presName="node" presStyleLbl="node1" presStyleIdx="1" presStyleCnt="7">
        <dgm:presLayoutVars>
          <dgm:bulletEnabled val="1"/>
        </dgm:presLayoutVars>
      </dgm:prSet>
      <dgm:spPr/>
      <dgm:t>
        <a:bodyPr/>
        <a:lstStyle/>
        <a:p>
          <a:endParaRPr lang="en-US"/>
        </a:p>
      </dgm:t>
    </dgm:pt>
    <dgm:pt modelId="{E515C156-5BEA-4AD1-BA9E-AB0DD6C0A77C}" type="pres">
      <dgm:prSet presAssocID="{417B68C3-9E9F-4359-B8E9-1D206DF18AB2}" presName="sibTrans" presStyleCnt="0"/>
      <dgm:spPr/>
    </dgm:pt>
    <dgm:pt modelId="{9B193317-3F6A-45E9-A63F-C1B00754C2CC}" type="pres">
      <dgm:prSet presAssocID="{2BE824A9-C6E9-4CD9-BF3D-A421291A9F43}" presName="node" presStyleLbl="node1" presStyleIdx="2" presStyleCnt="7">
        <dgm:presLayoutVars>
          <dgm:bulletEnabled val="1"/>
        </dgm:presLayoutVars>
      </dgm:prSet>
      <dgm:spPr/>
      <dgm:t>
        <a:bodyPr/>
        <a:lstStyle/>
        <a:p>
          <a:endParaRPr lang="en-US"/>
        </a:p>
      </dgm:t>
    </dgm:pt>
    <dgm:pt modelId="{E449E0D4-FD32-4769-9709-BEBDA707D1D3}" type="pres">
      <dgm:prSet presAssocID="{E92D5D92-D4A6-416D-BDDF-52172CD39E08}" presName="sibTrans" presStyleCnt="0"/>
      <dgm:spPr/>
    </dgm:pt>
    <dgm:pt modelId="{72FBD6E0-1CAB-4FB9-8B34-6BEBE3E203DF}" type="pres">
      <dgm:prSet presAssocID="{E45AACA3-A6E7-4864-9962-F0CF7F570F34}" presName="node" presStyleLbl="node1" presStyleIdx="3" presStyleCnt="7">
        <dgm:presLayoutVars>
          <dgm:bulletEnabled val="1"/>
        </dgm:presLayoutVars>
      </dgm:prSet>
      <dgm:spPr/>
      <dgm:t>
        <a:bodyPr/>
        <a:lstStyle/>
        <a:p>
          <a:endParaRPr lang="en-US"/>
        </a:p>
      </dgm:t>
    </dgm:pt>
    <dgm:pt modelId="{0EF5C1E0-7DF6-43B7-AFD9-6474700C0BFC}" type="pres">
      <dgm:prSet presAssocID="{088FCE1B-B0AB-4A27-9E07-6BE0EE644299}" presName="sibTrans" presStyleCnt="0"/>
      <dgm:spPr/>
    </dgm:pt>
    <dgm:pt modelId="{E879E57A-4493-4783-A3D7-755644BCB701}" type="pres">
      <dgm:prSet presAssocID="{444BEBDC-49EB-4ECC-8120-246CDA7F4752}" presName="node" presStyleLbl="node1" presStyleIdx="4" presStyleCnt="7">
        <dgm:presLayoutVars>
          <dgm:bulletEnabled val="1"/>
        </dgm:presLayoutVars>
      </dgm:prSet>
      <dgm:spPr/>
      <dgm:t>
        <a:bodyPr/>
        <a:lstStyle/>
        <a:p>
          <a:endParaRPr lang="en-US"/>
        </a:p>
      </dgm:t>
    </dgm:pt>
    <dgm:pt modelId="{297B7D27-B0C7-4B59-BD39-43BD71FED9AB}" type="pres">
      <dgm:prSet presAssocID="{D2CDBEF4-10C2-4DB9-8AFC-1FB518445850}" presName="sibTrans" presStyleCnt="0"/>
      <dgm:spPr/>
    </dgm:pt>
    <dgm:pt modelId="{D6FBD003-63A4-44AC-8D63-B78555D163A6}" type="pres">
      <dgm:prSet presAssocID="{BCB3A659-82DA-422A-803A-B08D6F70813A}" presName="node" presStyleLbl="node1" presStyleIdx="5" presStyleCnt="7">
        <dgm:presLayoutVars>
          <dgm:bulletEnabled val="1"/>
        </dgm:presLayoutVars>
      </dgm:prSet>
      <dgm:spPr/>
      <dgm:t>
        <a:bodyPr/>
        <a:lstStyle/>
        <a:p>
          <a:endParaRPr lang="en-US"/>
        </a:p>
      </dgm:t>
    </dgm:pt>
    <dgm:pt modelId="{16DC8EAF-3750-4D90-88F2-BEA3051C5F7F}" type="pres">
      <dgm:prSet presAssocID="{E462DC8C-9775-489A-8256-B3C1E6ABDB5D}" presName="sibTrans" presStyleCnt="0"/>
      <dgm:spPr/>
    </dgm:pt>
    <dgm:pt modelId="{D15389E0-E6CA-4ECB-872E-091229EA5C8B}" type="pres">
      <dgm:prSet presAssocID="{335325A6-3CC5-493E-AAC4-7F5AE48C6E76}" presName="node" presStyleLbl="node1" presStyleIdx="6" presStyleCnt="7">
        <dgm:presLayoutVars>
          <dgm:bulletEnabled val="1"/>
        </dgm:presLayoutVars>
      </dgm:prSet>
      <dgm:spPr/>
      <dgm:t>
        <a:bodyPr/>
        <a:lstStyle/>
        <a:p>
          <a:endParaRPr lang="en-US"/>
        </a:p>
      </dgm:t>
    </dgm:pt>
  </dgm:ptLst>
  <dgm:cxnLst>
    <dgm:cxn modelId="{EC274292-761D-4524-9C72-7DC9064EAB5D}" srcId="{FB7025F7-009A-44E6-9A32-D7BDB3EAA672}" destId="{BCB3A659-82DA-422A-803A-B08D6F70813A}" srcOrd="5" destOrd="0" parTransId="{3E03F40F-3544-4591-8A3F-F3BA5516044E}" sibTransId="{E462DC8C-9775-489A-8256-B3C1E6ABDB5D}"/>
    <dgm:cxn modelId="{10475BD8-C2F6-41EA-9449-CAF3F9B196A4}" srcId="{FB7025F7-009A-44E6-9A32-D7BDB3EAA672}" destId="{2BE824A9-C6E9-4CD9-BF3D-A421291A9F43}" srcOrd="2" destOrd="0" parTransId="{9778F30A-BE01-49BC-8937-1063CB6FACCF}" sibTransId="{E92D5D92-D4A6-416D-BDDF-52172CD39E08}"/>
    <dgm:cxn modelId="{55D6A969-0C50-476D-B614-FFBB2EAC7A16}" type="presOf" srcId="{6A39F8BB-64F0-42FA-B1F6-BBB65F0E5DD4}" destId="{29191697-B244-45B6-BE78-DA3AFE36C9F3}" srcOrd="0" destOrd="0" presId="urn:microsoft.com/office/officeart/2005/8/layout/default"/>
    <dgm:cxn modelId="{7F00FA50-283E-4EBD-9A96-30E3522C94E0}" type="presOf" srcId="{E45AACA3-A6E7-4864-9962-F0CF7F570F34}" destId="{72FBD6E0-1CAB-4FB9-8B34-6BEBE3E203DF}" srcOrd="0" destOrd="0" presId="urn:microsoft.com/office/officeart/2005/8/layout/default"/>
    <dgm:cxn modelId="{6D6A8854-A542-44C7-BF82-0E235EF5E60D}" srcId="{FB7025F7-009A-44E6-9A32-D7BDB3EAA672}" destId="{335325A6-3CC5-493E-AAC4-7F5AE48C6E76}" srcOrd="6" destOrd="0" parTransId="{D51A6B1A-D2C7-4F7D-9EF6-AB4AF5D99315}" sibTransId="{CB1E1E4A-1C59-4DD0-98F7-B479824A4ED2}"/>
    <dgm:cxn modelId="{982C9715-FAD6-41C9-91AB-AFB2400EA0BB}" srcId="{FB7025F7-009A-44E6-9A32-D7BDB3EAA672}" destId="{E45AACA3-A6E7-4864-9962-F0CF7F570F34}" srcOrd="3" destOrd="0" parTransId="{DB1F1E97-B514-4FF3-A2A7-A91EE98D7766}" sibTransId="{088FCE1B-B0AB-4A27-9E07-6BE0EE644299}"/>
    <dgm:cxn modelId="{516458F3-6FD8-4866-B3A5-F1AA8F3BF383}" srcId="{FB7025F7-009A-44E6-9A32-D7BDB3EAA672}" destId="{444BEBDC-49EB-4ECC-8120-246CDA7F4752}" srcOrd="4" destOrd="0" parTransId="{1C106726-4637-442B-B897-E7CA77B77871}" sibTransId="{D2CDBEF4-10C2-4DB9-8AFC-1FB518445850}"/>
    <dgm:cxn modelId="{AA81E864-9BA4-4C39-A9CA-E36AB232465B}" srcId="{FB7025F7-009A-44E6-9A32-D7BDB3EAA672}" destId="{6A39F8BB-64F0-42FA-B1F6-BBB65F0E5DD4}" srcOrd="1" destOrd="0" parTransId="{F47AFCA5-896E-4796-B98E-9B98251B7B6F}" sibTransId="{417B68C3-9E9F-4359-B8E9-1D206DF18AB2}"/>
    <dgm:cxn modelId="{18514444-09D8-4ECB-8C7F-9B3CD3A9874F}" type="presOf" srcId="{2BE824A9-C6E9-4CD9-BF3D-A421291A9F43}" destId="{9B193317-3F6A-45E9-A63F-C1B00754C2CC}" srcOrd="0" destOrd="0" presId="urn:microsoft.com/office/officeart/2005/8/layout/default"/>
    <dgm:cxn modelId="{57370B6D-4FDD-49A4-A527-14DEF18F3FED}" type="presOf" srcId="{335325A6-3CC5-493E-AAC4-7F5AE48C6E76}" destId="{D15389E0-E6CA-4ECB-872E-091229EA5C8B}" srcOrd="0" destOrd="0" presId="urn:microsoft.com/office/officeart/2005/8/layout/default"/>
    <dgm:cxn modelId="{2BFE9015-072A-4624-84AA-6DC6B5C1DB68}" type="presOf" srcId="{FB7025F7-009A-44E6-9A32-D7BDB3EAA672}" destId="{92895E0C-A04D-47F8-A996-5AA3BD178B37}" srcOrd="0" destOrd="0" presId="urn:microsoft.com/office/officeart/2005/8/layout/default"/>
    <dgm:cxn modelId="{C21828B0-1152-4227-967E-CFEBD8C4B25D}" type="presOf" srcId="{BCB3A659-82DA-422A-803A-B08D6F70813A}" destId="{D6FBD003-63A4-44AC-8D63-B78555D163A6}" srcOrd="0" destOrd="0" presId="urn:microsoft.com/office/officeart/2005/8/layout/default"/>
    <dgm:cxn modelId="{146BB750-E200-43D0-8579-3D660D2F2356}" type="presOf" srcId="{444BEBDC-49EB-4ECC-8120-246CDA7F4752}" destId="{E879E57A-4493-4783-A3D7-755644BCB701}" srcOrd="0" destOrd="0" presId="urn:microsoft.com/office/officeart/2005/8/layout/default"/>
    <dgm:cxn modelId="{E0B19244-569E-4741-89E1-9576D4D0679F}" type="presOf" srcId="{D5B4AA79-1790-4129-BECB-80FFB208D8F6}" destId="{1B25E00C-3102-40D2-BB88-552539190BA3}" srcOrd="0" destOrd="0" presId="urn:microsoft.com/office/officeart/2005/8/layout/default"/>
    <dgm:cxn modelId="{FB0ED46B-F3B1-42B0-8656-36CD2AC9CFC7}" srcId="{FB7025F7-009A-44E6-9A32-D7BDB3EAA672}" destId="{D5B4AA79-1790-4129-BECB-80FFB208D8F6}" srcOrd="0" destOrd="0" parTransId="{69388E08-C70A-4372-A360-C56F8206FA3D}" sibTransId="{7F03C089-E81D-4DC8-B6F0-7F487EA95DE3}"/>
    <dgm:cxn modelId="{7D363C77-E44A-4A36-B82B-49CC6205B892}" type="presParOf" srcId="{92895E0C-A04D-47F8-A996-5AA3BD178B37}" destId="{1B25E00C-3102-40D2-BB88-552539190BA3}" srcOrd="0" destOrd="0" presId="urn:microsoft.com/office/officeart/2005/8/layout/default"/>
    <dgm:cxn modelId="{16E11923-5F09-4D6F-B558-50CF2493A2A3}" type="presParOf" srcId="{92895E0C-A04D-47F8-A996-5AA3BD178B37}" destId="{0C6EF14F-8F08-4B83-A57E-B5667090347B}" srcOrd="1" destOrd="0" presId="urn:microsoft.com/office/officeart/2005/8/layout/default"/>
    <dgm:cxn modelId="{F3B3B0F1-3559-47C7-AE4E-300CCEEE3DBC}" type="presParOf" srcId="{92895E0C-A04D-47F8-A996-5AA3BD178B37}" destId="{29191697-B244-45B6-BE78-DA3AFE36C9F3}" srcOrd="2" destOrd="0" presId="urn:microsoft.com/office/officeart/2005/8/layout/default"/>
    <dgm:cxn modelId="{EC44DD44-E812-42C1-B85E-4C2379A23ADF}" type="presParOf" srcId="{92895E0C-A04D-47F8-A996-5AA3BD178B37}" destId="{E515C156-5BEA-4AD1-BA9E-AB0DD6C0A77C}" srcOrd="3" destOrd="0" presId="urn:microsoft.com/office/officeart/2005/8/layout/default"/>
    <dgm:cxn modelId="{F8931E02-EE5E-4E7B-AA8F-9984A1D6924F}" type="presParOf" srcId="{92895E0C-A04D-47F8-A996-5AA3BD178B37}" destId="{9B193317-3F6A-45E9-A63F-C1B00754C2CC}" srcOrd="4" destOrd="0" presId="urn:microsoft.com/office/officeart/2005/8/layout/default"/>
    <dgm:cxn modelId="{426D8248-3642-4392-8325-6234E9401DEB}" type="presParOf" srcId="{92895E0C-A04D-47F8-A996-5AA3BD178B37}" destId="{E449E0D4-FD32-4769-9709-BEBDA707D1D3}" srcOrd="5" destOrd="0" presId="urn:microsoft.com/office/officeart/2005/8/layout/default"/>
    <dgm:cxn modelId="{B70B2D5D-5DEC-4C66-90E6-D6B58583CD8C}" type="presParOf" srcId="{92895E0C-A04D-47F8-A996-5AA3BD178B37}" destId="{72FBD6E0-1CAB-4FB9-8B34-6BEBE3E203DF}" srcOrd="6" destOrd="0" presId="urn:microsoft.com/office/officeart/2005/8/layout/default"/>
    <dgm:cxn modelId="{36A76564-53D3-4E35-9FC6-378A7B6C835F}" type="presParOf" srcId="{92895E0C-A04D-47F8-A996-5AA3BD178B37}" destId="{0EF5C1E0-7DF6-43B7-AFD9-6474700C0BFC}" srcOrd="7" destOrd="0" presId="urn:microsoft.com/office/officeart/2005/8/layout/default"/>
    <dgm:cxn modelId="{EE1355AD-78BC-4D91-9CB5-794BE22B7C8C}" type="presParOf" srcId="{92895E0C-A04D-47F8-A996-5AA3BD178B37}" destId="{E879E57A-4493-4783-A3D7-755644BCB701}" srcOrd="8" destOrd="0" presId="urn:microsoft.com/office/officeart/2005/8/layout/default"/>
    <dgm:cxn modelId="{3D5CE9B5-3672-4D37-BA01-0AD1576AB69E}" type="presParOf" srcId="{92895E0C-A04D-47F8-A996-5AA3BD178B37}" destId="{297B7D27-B0C7-4B59-BD39-43BD71FED9AB}" srcOrd="9" destOrd="0" presId="urn:microsoft.com/office/officeart/2005/8/layout/default"/>
    <dgm:cxn modelId="{CDABFE3A-AC6A-42CE-8AA2-774B2E8126B4}" type="presParOf" srcId="{92895E0C-A04D-47F8-A996-5AA3BD178B37}" destId="{D6FBD003-63A4-44AC-8D63-B78555D163A6}" srcOrd="10" destOrd="0" presId="urn:microsoft.com/office/officeart/2005/8/layout/default"/>
    <dgm:cxn modelId="{28C6BF5A-6366-404E-AF20-B665D6D89DE2}" type="presParOf" srcId="{92895E0C-A04D-47F8-A996-5AA3BD178B37}" destId="{16DC8EAF-3750-4D90-88F2-BEA3051C5F7F}" srcOrd="11" destOrd="0" presId="urn:microsoft.com/office/officeart/2005/8/layout/default"/>
    <dgm:cxn modelId="{9745C46F-0A46-41A4-ACC9-648D8555B9A4}" type="presParOf" srcId="{92895E0C-A04D-47F8-A996-5AA3BD178B37}" destId="{D15389E0-E6CA-4ECB-872E-091229EA5C8B}"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DB875-035D-4F00-8B71-CD7D0AFB91AA}">
      <dsp:nvSpPr>
        <dsp:cNvPr id="0" name=""/>
        <dsp:cNvSpPr/>
      </dsp:nvSpPr>
      <dsp:spPr>
        <a:xfrm>
          <a:off x="0" y="661305"/>
          <a:ext cx="6536515" cy="5425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b="1" i="1" kern="1200" dirty="0">
              <a:latin typeface="Rockwell Condensed" panose="02060603050405020104"/>
            </a:rPr>
            <a:t>This specification aims to encourage students to: </a:t>
          </a:r>
          <a:endParaRPr lang="en-US" sz="1400" b="1" i="1" kern="1200" dirty="0"/>
        </a:p>
      </dsp:txBody>
      <dsp:txXfrm>
        <a:off x="26487" y="687792"/>
        <a:ext cx="6483541" cy="489613"/>
      </dsp:txXfrm>
    </dsp:sp>
    <dsp:sp modelId="{C1AD00C5-AE69-4B48-8D8F-CC75D3951F48}">
      <dsp:nvSpPr>
        <dsp:cNvPr id="0" name=""/>
        <dsp:cNvSpPr/>
      </dsp:nvSpPr>
      <dsp:spPr>
        <a:xfrm>
          <a:off x="0" y="1244212"/>
          <a:ext cx="6536515" cy="542587"/>
        </a:xfrm>
        <a:prstGeom prst="roundRect">
          <a:avLst/>
        </a:prstGeom>
        <a:solidFill>
          <a:schemeClr val="accent2">
            <a:hueOff val="238474"/>
            <a:satOff val="-5441"/>
            <a:lumOff val="20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develop their interest in and enthusiasm for history; draw together different areas of knowledge, skills and understanding;</a:t>
          </a:r>
        </a:p>
      </dsp:txBody>
      <dsp:txXfrm>
        <a:off x="26487" y="1270699"/>
        <a:ext cx="6483541" cy="489613"/>
      </dsp:txXfrm>
    </dsp:sp>
    <dsp:sp modelId="{A3D9FB17-07DF-4341-AFAB-A3E12B2B6ABC}">
      <dsp:nvSpPr>
        <dsp:cNvPr id="0" name=""/>
        <dsp:cNvSpPr/>
      </dsp:nvSpPr>
      <dsp:spPr>
        <a:xfrm>
          <a:off x="0" y="1827120"/>
          <a:ext cx="6536515" cy="542587"/>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err="1"/>
            <a:t>organise</a:t>
          </a:r>
          <a:r>
            <a:rPr lang="en-US" sz="1400" kern="1200" dirty="0"/>
            <a:t> and communicate their knowledge and understanding in different ways, presenting coherent arguments and making substantiated judgements;</a:t>
          </a:r>
        </a:p>
      </dsp:txBody>
      <dsp:txXfrm>
        <a:off x="26487" y="1853607"/>
        <a:ext cx="6483541" cy="489613"/>
      </dsp:txXfrm>
    </dsp:sp>
    <dsp:sp modelId="{327F37CA-BE2E-43E9-AF3E-845BDBCD80C0}">
      <dsp:nvSpPr>
        <dsp:cNvPr id="0" name=""/>
        <dsp:cNvSpPr/>
      </dsp:nvSpPr>
      <dsp:spPr>
        <a:xfrm>
          <a:off x="0" y="2410027"/>
          <a:ext cx="6536515" cy="542587"/>
        </a:xfrm>
        <a:prstGeom prst="roundRect">
          <a:avLst/>
        </a:prstGeom>
        <a:solidFill>
          <a:schemeClr val="accent2">
            <a:hueOff val="715421"/>
            <a:satOff val="-16323"/>
            <a:lumOff val="6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acquire the ability to ask relevant and significant questions about the past, carry out research and evaluate conclusions;</a:t>
          </a:r>
        </a:p>
      </dsp:txBody>
      <dsp:txXfrm>
        <a:off x="26487" y="2436514"/>
        <a:ext cx="6483541" cy="489613"/>
      </dsp:txXfrm>
    </dsp:sp>
    <dsp:sp modelId="{C252F3B2-4F08-4FC6-B8B7-BA39D00E8AD6}">
      <dsp:nvSpPr>
        <dsp:cNvPr id="0" name=""/>
        <dsp:cNvSpPr/>
      </dsp:nvSpPr>
      <dsp:spPr>
        <a:xfrm>
          <a:off x="0" y="2992935"/>
          <a:ext cx="6536515" cy="542587"/>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gain an understanding of the different ways in which aspects of the past have been interpreted;</a:t>
          </a:r>
        </a:p>
      </dsp:txBody>
      <dsp:txXfrm>
        <a:off x="26487" y="3019422"/>
        <a:ext cx="6483541" cy="489613"/>
      </dsp:txXfrm>
    </dsp:sp>
    <dsp:sp modelId="{BADDF77E-6ED3-4D49-B635-AD64022B9410}">
      <dsp:nvSpPr>
        <dsp:cNvPr id="0" name=""/>
        <dsp:cNvSpPr/>
      </dsp:nvSpPr>
      <dsp:spPr>
        <a:xfrm>
          <a:off x="0" y="3575842"/>
          <a:ext cx="6536515" cy="542587"/>
        </a:xfrm>
        <a:prstGeom prst="roundRect">
          <a:avLst/>
        </a:prstGeom>
        <a:solidFill>
          <a:schemeClr val="accent2">
            <a:hueOff val="1192368"/>
            <a:satOff val="-27205"/>
            <a:lumOff val="100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develop higher order thinking skills, such as creative thinking and problem-solving;</a:t>
          </a:r>
        </a:p>
      </dsp:txBody>
      <dsp:txXfrm>
        <a:off x="26487" y="3602329"/>
        <a:ext cx="6483541" cy="489613"/>
      </dsp:txXfrm>
    </dsp:sp>
    <dsp:sp modelId="{4C117681-DDA8-400E-B45F-128167A3C75F}">
      <dsp:nvSpPr>
        <dsp:cNvPr id="0" name=""/>
        <dsp:cNvSpPr/>
      </dsp:nvSpPr>
      <dsp:spPr>
        <a:xfrm>
          <a:off x="0" y="4158750"/>
          <a:ext cx="6536515" cy="542587"/>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develop advanced study skills that help them prepare for third level education;</a:t>
          </a:r>
        </a:p>
      </dsp:txBody>
      <dsp:txXfrm>
        <a:off x="26487" y="4185237"/>
        <a:ext cx="6483541" cy="489613"/>
      </dsp:txXfrm>
    </dsp:sp>
    <dsp:sp modelId="{252934CC-03A0-46E1-A589-290457DAF617}">
      <dsp:nvSpPr>
        <dsp:cNvPr id="0" name=""/>
        <dsp:cNvSpPr/>
      </dsp:nvSpPr>
      <dsp:spPr>
        <a:xfrm>
          <a:off x="0" y="4741657"/>
          <a:ext cx="6536515" cy="542587"/>
        </a:xfrm>
        <a:prstGeom prst="roundRect">
          <a:avLst/>
        </a:prstGeom>
        <a:solidFill>
          <a:schemeClr val="accent2">
            <a:hueOff val="1669316"/>
            <a:satOff val="-38087"/>
            <a:lumOff val="140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provide extended responses and evidence of quality of written communication; and</a:t>
          </a:r>
        </a:p>
      </dsp:txBody>
      <dsp:txXfrm>
        <a:off x="26487" y="4768144"/>
        <a:ext cx="6483541" cy="489613"/>
      </dsp:txXfrm>
    </dsp:sp>
    <dsp:sp modelId="{B966E1F7-CAD8-4AA7-A2B9-507675AFA988}">
      <dsp:nvSpPr>
        <dsp:cNvPr id="0" name=""/>
        <dsp:cNvSpPr/>
      </dsp:nvSpPr>
      <dsp:spPr>
        <a:xfrm>
          <a:off x="0" y="5324565"/>
          <a:ext cx="6536515" cy="542587"/>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demonstrate through external assessments that they understand and can apply key historical terms, concepts and skills.</a:t>
          </a:r>
        </a:p>
      </dsp:txBody>
      <dsp:txXfrm>
        <a:off x="26487" y="5351052"/>
        <a:ext cx="6483541" cy="489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5E00C-3102-40D2-BB88-552539190BA3}">
      <dsp:nvSpPr>
        <dsp:cNvPr id="0" name=""/>
        <dsp:cNvSpPr/>
      </dsp:nvSpPr>
      <dsp:spPr>
        <a:xfrm>
          <a:off x="2946" y="289357"/>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It allows students to develop their subject knowledge, understanding and skills.</a:t>
          </a:r>
        </a:p>
      </dsp:txBody>
      <dsp:txXfrm>
        <a:off x="2946" y="289357"/>
        <a:ext cx="2337792" cy="1402675"/>
      </dsp:txXfrm>
    </dsp:sp>
    <dsp:sp modelId="{29191697-B244-45B6-BE78-DA3AFE36C9F3}">
      <dsp:nvSpPr>
        <dsp:cNvPr id="0" name=""/>
        <dsp:cNvSpPr/>
      </dsp:nvSpPr>
      <dsp:spPr>
        <a:xfrm>
          <a:off x="2574518" y="289357"/>
          <a:ext cx="2337792" cy="1402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It gives students a wide degree of choice as each unit has between four and six different options.</a:t>
          </a:r>
        </a:p>
      </dsp:txBody>
      <dsp:txXfrm>
        <a:off x="2574518" y="289357"/>
        <a:ext cx="2337792" cy="1402675"/>
      </dsp:txXfrm>
    </dsp:sp>
    <dsp:sp modelId="{9B193317-3F6A-45E9-A63F-C1B00754C2CC}">
      <dsp:nvSpPr>
        <dsp:cNvPr id="0" name=""/>
        <dsp:cNvSpPr/>
      </dsp:nvSpPr>
      <dsp:spPr>
        <a:xfrm>
          <a:off x="5146089" y="289357"/>
          <a:ext cx="2337792" cy="1402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It allows students to follow a broad, coherent course of study, providing opportunities to study the sixteenth, seventeenth, nineteenth and twentieth centuries.</a:t>
          </a:r>
        </a:p>
      </dsp:txBody>
      <dsp:txXfrm>
        <a:off x="5146089" y="289357"/>
        <a:ext cx="2337792" cy="1402675"/>
      </dsp:txXfrm>
    </dsp:sp>
    <dsp:sp modelId="{72FBD6E0-1CAB-4FB9-8B34-6BEBE3E203DF}">
      <dsp:nvSpPr>
        <dsp:cNvPr id="0" name=""/>
        <dsp:cNvSpPr/>
      </dsp:nvSpPr>
      <dsp:spPr>
        <a:xfrm>
          <a:off x="7717661" y="289357"/>
          <a:ext cx="2337792" cy="1402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It ensures that the programme of study includes at least 40 percent of either English or Irish history.</a:t>
          </a:r>
        </a:p>
      </dsp:txBody>
      <dsp:txXfrm>
        <a:off x="7717661" y="289357"/>
        <a:ext cx="2337792" cy="1402675"/>
      </dsp:txXfrm>
    </dsp:sp>
    <dsp:sp modelId="{E879E57A-4493-4783-A3D7-755644BCB701}">
      <dsp:nvSpPr>
        <dsp:cNvPr id="0" name=""/>
        <dsp:cNvSpPr/>
      </dsp:nvSpPr>
      <dsp:spPr>
        <a:xfrm>
          <a:off x="1288732" y="1925812"/>
          <a:ext cx="2337792" cy="1402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Assessment at A2 includes more question types, more evaluative questions, extended writing and synoptic assessment that encourages students to develop their understanding of the subject as a whole.</a:t>
          </a:r>
        </a:p>
      </dsp:txBody>
      <dsp:txXfrm>
        <a:off x="1288732" y="1925812"/>
        <a:ext cx="2337792" cy="1402675"/>
      </dsp:txXfrm>
    </dsp:sp>
    <dsp:sp modelId="{D6FBD003-63A4-44AC-8D63-B78555D163A6}">
      <dsp:nvSpPr>
        <dsp:cNvPr id="0" name=""/>
        <dsp:cNvSpPr/>
      </dsp:nvSpPr>
      <dsp:spPr>
        <a:xfrm>
          <a:off x="3860303" y="1925812"/>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It gives students a sound basis for progression to higher education.</a:t>
          </a:r>
        </a:p>
      </dsp:txBody>
      <dsp:txXfrm>
        <a:off x="3860303" y="1925812"/>
        <a:ext cx="2337792" cy="1402675"/>
      </dsp:txXfrm>
    </dsp:sp>
    <dsp:sp modelId="{D15389E0-E6CA-4ECB-872E-091229EA5C8B}">
      <dsp:nvSpPr>
        <dsp:cNvPr id="0" name=""/>
        <dsp:cNvSpPr/>
      </dsp:nvSpPr>
      <dsp:spPr>
        <a:xfrm>
          <a:off x="6431875" y="1925812"/>
          <a:ext cx="2337792" cy="1402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a:t>A range of support is available, including specimen assessment materials, exemplar schemes of work, a booklet containing guidance on examination technique and teacher guidance.</a:t>
          </a:r>
        </a:p>
      </dsp:txBody>
      <dsp:txXfrm>
        <a:off x="6431875" y="1925812"/>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6541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853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50376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55093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5197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9256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1/28/2022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565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5176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7207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6557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06341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1/28/2022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6056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1/28/2022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9022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1/28/2022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5">
                <a:duotone>
                  <a:schemeClr val="accent1">
                    <a:shade val="45000"/>
                    <a:satMod val="135000"/>
                  </a:schemeClr>
                  <a:prstClr val="white"/>
                </a:duotone>
                <a:extLst>
                  <a:ext uri="{BEBA8EAE-BF5A-486C-A8C5-ECC9F3942E4B}">
                    <a14:imgProps xmlns:a14="http://schemas.microsoft.com/office/drawing/2010/main">
                      <a14:imgLayer r:embed="rId1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19863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540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3.wdp"/><Relationship Id="rId7" Type="http://schemas.openxmlformats.org/officeDocument/2006/relationships/diagramLayout" Target="../diagrams/layout1.xm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948" y="1915493"/>
            <a:ext cx="3195583" cy="2914999"/>
          </a:xfrm>
        </p:spPr>
        <p:txBody>
          <a:bodyPr>
            <a:noAutofit/>
          </a:bodyPr>
          <a:lstStyle/>
          <a:p>
            <a:pPr algn="r"/>
            <a:r>
              <a:rPr lang="en-US" sz="8000" dirty="0">
                <a:solidFill>
                  <a:schemeClr val="tx1"/>
                </a:solidFill>
                <a:latin typeface="Rockwell Condensed"/>
                <a:cs typeface="Calibri Light"/>
              </a:rPr>
              <a:t>A LEVEL</a:t>
            </a:r>
            <a:r>
              <a:rPr lang="en-US" sz="8000" dirty="0">
                <a:solidFill>
                  <a:srgbClr val="FFFFFF"/>
                </a:solidFill>
                <a:latin typeface="Rockwell Condensed"/>
                <a:cs typeface="Calibri Light"/>
              </a:rPr>
              <a:t> </a:t>
            </a:r>
            <a:r>
              <a:rPr lang="en-US" sz="8000" dirty="0">
                <a:solidFill>
                  <a:schemeClr val="tx1"/>
                </a:solidFill>
                <a:latin typeface="Rockwell Condensed"/>
                <a:cs typeface="Calibri Light"/>
              </a:rPr>
              <a:t>HISTORY</a:t>
            </a:r>
            <a:endParaRPr lang="en-US" sz="8000" dirty="0">
              <a:solidFill>
                <a:schemeClr val="tx1"/>
              </a:solidFill>
              <a:latin typeface="Rockwell Condensed"/>
            </a:endParaRPr>
          </a:p>
        </p:txBody>
      </p:sp>
      <p:pic>
        <p:nvPicPr>
          <p:cNvPr id="5" name="Picture 5" descr="A picture containing text, person, outdoor&#10;&#10;Description automatically generated">
            <a:extLst>
              <a:ext uri="{FF2B5EF4-FFF2-40B4-BE49-F238E27FC236}">
                <a16:creationId xmlns:a16="http://schemas.microsoft.com/office/drawing/2014/main" id="{42205A61-2211-48E8-9670-8BB663D094F7}"/>
              </a:ext>
            </a:extLst>
          </p:cNvPr>
          <p:cNvPicPr>
            <a:picLocks noChangeAspect="1"/>
          </p:cNvPicPr>
          <p:nvPr/>
        </p:nvPicPr>
        <p:blipFill rotWithShape="1">
          <a:blip r:embed="rId4"/>
          <a:srcRect l="11139" r="-3" b="-3"/>
          <a:stretch/>
        </p:blipFill>
        <p:spPr>
          <a:xfrm>
            <a:off x="4032902" y="3428999"/>
            <a:ext cx="4083839" cy="3446819"/>
          </a:xfrm>
          <a:prstGeom prst="rect">
            <a:avLst/>
          </a:prstGeom>
        </p:spPr>
      </p:pic>
      <p:pic>
        <p:nvPicPr>
          <p:cNvPr id="7" name="Picture 7" descr="Text&#10;&#10;Description automatically generated">
            <a:extLst>
              <a:ext uri="{FF2B5EF4-FFF2-40B4-BE49-F238E27FC236}">
                <a16:creationId xmlns:a16="http://schemas.microsoft.com/office/drawing/2014/main" id="{11930E58-E55B-4E1F-BF4B-B0F42176C1D1}"/>
              </a:ext>
            </a:extLst>
          </p:cNvPr>
          <p:cNvPicPr>
            <a:picLocks noChangeAspect="1"/>
          </p:cNvPicPr>
          <p:nvPr/>
        </p:nvPicPr>
        <p:blipFill rotWithShape="1">
          <a:blip r:embed="rId5"/>
          <a:srcRect r="20714" b="1"/>
          <a:stretch/>
        </p:blipFill>
        <p:spPr>
          <a:xfrm>
            <a:off x="4032902" y="1658"/>
            <a:ext cx="4083839" cy="3438124"/>
          </a:xfrm>
          <a:prstGeom prst="rect">
            <a:avLst/>
          </a:prstGeom>
        </p:spPr>
      </p:pic>
      <p:pic>
        <p:nvPicPr>
          <p:cNvPr id="4" name="Picture 4">
            <a:extLst>
              <a:ext uri="{FF2B5EF4-FFF2-40B4-BE49-F238E27FC236}">
                <a16:creationId xmlns:a16="http://schemas.microsoft.com/office/drawing/2014/main" id="{47B7B38A-F7A5-41AE-948B-515F146C0551}"/>
              </a:ext>
            </a:extLst>
          </p:cNvPr>
          <p:cNvPicPr>
            <a:picLocks noChangeAspect="1"/>
          </p:cNvPicPr>
          <p:nvPr/>
        </p:nvPicPr>
        <p:blipFill rotWithShape="1">
          <a:blip r:embed="rId6"/>
          <a:srcRect l="13728" r="19625" b="-1"/>
          <a:stretch/>
        </p:blipFill>
        <p:spPr>
          <a:xfrm>
            <a:off x="8116741" y="3428999"/>
            <a:ext cx="4083837" cy="3446819"/>
          </a:xfrm>
          <a:prstGeom prst="rect">
            <a:avLst/>
          </a:prstGeom>
        </p:spPr>
      </p:pic>
      <p:pic>
        <p:nvPicPr>
          <p:cNvPr id="8" name="Picture 8" descr="A picture containing text, device&#10;&#10;Description automatically generated">
            <a:extLst>
              <a:ext uri="{FF2B5EF4-FFF2-40B4-BE49-F238E27FC236}">
                <a16:creationId xmlns:a16="http://schemas.microsoft.com/office/drawing/2014/main" id="{A6B240C7-398C-46A1-84AE-F076C176016A}"/>
              </a:ext>
            </a:extLst>
          </p:cNvPr>
          <p:cNvPicPr>
            <a:picLocks noChangeAspect="1"/>
          </p:cNvPicPr>
          <p:nvPr/>
        </p:nvPicPr>
        <p:blipFill rotWithShape="1">
          <a:blip r:embed="rId7"/>
          <a:srcRect l="11589" r="7621" b="-2"/>
          <a:stretch/>
        </p:blipFill>
        <p:spPr>
          <a:xfrm>
            <a:off x="8116741" y="1658"/>
            <a:ext cx="4083839" cy="3438124"/>
          </a:xfrm>
          <a:prstGeom prst="rect">
            <a:avLst/>
          </a:prstGeom>
        </p:spPr>
      </p:pic>
      <p:pic>
        <p:nvPicPr>
          <p:cNvPr id="3" name="The Cranberries - Zombie (Instrument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advTm="4595"/>
    </mc:Choice>
    <mc:Fallback xmlns="">
      <p:transition spd="slow" advTm="45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12" objId="13"/>
        <p14:stopEvt time="4595" objId="1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B3768C-1D21-400E-B059-EFF86063F5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87BCA1-45E6-44B3-B3DA-1F4144DE67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303121-65BD-40E1-B6AD-C9144026B027}"/>
              </a:ext>
            </a:extLst>
          </p:cNvPr>
          <p:cNvSpPr>
            <a:spLocks noGrp="1"/>
          </p:cNvSpPr>
          <p:nvPr>
            <p:ph type="title"/>
          </p:nvPr>
        </p:nvSpPr>
        <p:spPr>
          <a:xfrm>
            <a:off x="643467" y="643466"/>
            <a:ext cx="3682969" cy="5580353"/>
          </a:xfrm>
        </p:spPr>
        <p:txBody>
          <a:bodyPr>
            <a:normAutofit/>
          </a:bodyPr>
          <a:lstStyle/>
          <a:p>
            <a:pPr algn="r"/>
            <a:r>
              <a:rPr lang="en-US" sz="5000">
                <a:solidFill>
                  <a:srgbClr val="FFFFFF"/>
                </a:solidFill>
              </a:rPr>
              <a:t>PROGRESSION OPPORTUNITIES</a:t>
            </a:r>
          </a:p>
        </p:txBody>
      </p:sp>
      <p:sp>
        <p:nvSpPr>
          <p:cNvPr id="3" name="Content Placeholder 2">
            <a:extLst>
              <a:ext uri="{FF2B5EF4-FFF2-40B4-BE49-F238E27FC236}">
                <a16:creationId xmlns:a16="http://schemas.microsoft.com/office/drawing/2014/main" id="{26999457-37ED-426E-85D3-6F3A30E859B6}"/>
              </a:ext>
            </a:extLst>
          </p:cNvPr>
          <p:cNvSpPr>
            <a:spLocks noGrp="1"/>
          </p:cNvSpPr>
          <p:nvPr>
            <p:ph idx="1"/>
          </p:nvPr>
        </p:nvSpPr>
        <p:spPr>
          <a:xfrm>
            <a:off x="4932557" y="772862"/>
            <a:ext cx="6630177" cy="5399338"/>
          </a:xfrm>
        </p:spPr>
        <p:txBody>
          <a:bodyPr vert="horz" lIns="91440" tIns="45720" rIns="91440" bIns="45720" rtlCol="0" anchor="ctr">
            <a:noAutofit/>
          </a:bodyPr>
          <a:lstStyle/>
          <a:p>
            <a:r>
              <a:rPr lang="en-US" sz="2400" dirty="0">
                <a:ea typeface="+mn-lt"/>
                <a:cs typeface="+mn-lt"/>
              </a:rPr>
              <a:t>History is directly relevant to careers in teaching, librarianship, and museum and archive work.  However, the particular transferable skills which an historian acquires – collecting and evaluating information derived from a number of sources, choosing between conflicting arguments and hypotheses, presenting clear, logical arguments backed up by appropriate data – are highly valued by employers.  Recent History graduates have taken up managerial positions in industry and commerce, and have gone into finance, accountancy, law, the social services, journalism, local and national government and computer science.  History students who have developed their language and IT skills have also been viewed very </a:t>
            </a:r>
            <a:r>
              <a:rPr lang="en-US" sz="2400" dirty="0" err="1">
                <a:ea typeface="+mn-lt"/>
                <a:cs typeface="+mn-lt"/>
              </a:rPr>
              <a:t>favourably</a:t>
            </a:r>
            <a:r>
              <a:rPr lang="en-US" sz="2400" dirty="0">
                <a:ea typeface="+mn-lt"/>
                <a:cs typeface="+mn-lt"/>
              </a:rPr>
              <a:t> by employers. </a:t>
            </a:r>
            <a:endParaRPr lang="en-US" sz="2400" dirty="0"/>
          </a:p>
        </p:txBody>
      </p:sp>
      <p:grpSp>
        <p:nvGrpSpPr>
          <p:cNvPr id="12" name="Group 11">
            <a:extLst>
              <a:ext uri="{FF2B5EF4-FFF2-40B4-BE49-F238E27FC236}">
                <a16:creationId xmlns:a16="http://schemas.microsoft.com/office/drawing/2014/main" id="{9AE62FDA-E44C-440D-A3D3-5C188720D4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3" name="Oval 12">
              <a:extLst>
                <a:ext uri="{FF2B5EF4-FFF2-40B4-BE49-F238E27FC236}">
                  <a16:creationId xmlns:a16="http://schemas.microsoft.com/office/drawing/2014/main" id="{28B45BF8-A8A3-426E-89DE-A44F6E180F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47C25B3-5F51-49AB-A886-D555D2F4A7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51307020"/>
      </p:ext>
    </p:extLst>
  </p:cSld>
  <p:clrMapOvr>
    <a:masterClrMapping/>
  </p:clrMapOvr>
  <mc:AlternateContent xmlns:mc="http://schemas.openxmlformats.org/markup-compatibility/2006" xmlns:p14="http://schemas.microsoft.com/office/powerpoint/2010/main">
    <mc:Choice Requires="p14">
      <p:transition spd="slow" p14:dur="2000" advTm="8272"/>
    </mc:Choice>
    <mc:Fallback xmlns="">
      <p:transition spd="slow" advTm="827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12FD180-ABDC-4DE1-BFC8-BDD8FBF5EB0D}"/>
              </a:ext>
            </a:extLst>
          </p:cNvPr>
          <p:cNvGraphicFramePr>
            <a:graphicFrameLocks noGrp="1"/>
          </p:cNvGraphicFramePr>
          <p:nvPr>
            <p:extLst>
              <p:ext uri="{D42A27DB-BD31-4B8C-83A1-F6EECF244321}">
                <p14:modId xmlns:p14="http://schemas.microsoft.com/office/powerpoint/2010/main" val="975358540"/>
              </p:ext>
            </p:extLst>
          </p:nvPr>
        </p:nvGraphicFramePr>
        <p:xfrm>
          <a:off x="4198188" y="1998452"/>
          <a:ext cx="4442808" cy="2033889"/>
        </p:xfrm>
        <a:graphic>
          <a:graphicData uri="http://schemas.openxmlformats.org/drawingml/2006/table">
            <a:tbl>
              <a:tblPr firstRow="1" firstCol="1" bandRow="1">
                <a:tableStyleId>{5C22544A-7EE6-4342-B048-85BDC9FD1C3A}</a:tableStyleId>
              </a:tblPr>
              <a:tblGrid>
                <a:gridCol w="2435534">
                  <a:extLst>
                    <a:ext uri="{9D8B030D-6E8A-4147-A177-3AD203B41FA5}">
                      <a16:colId xmlns:a16="http://schemas.microsoft.com/office/drawing/2014/main" val="1168802985"/>
                    </a:ext>
                  </a:extLst>
                </a:gridCol>
                <a:gridCol w="2007274">
                  <a:extLst>
                    <a:ext uri="{9D8B030D-6E8A-4147-A177-3AD203B41FA5}">
                      <a16:colId xmlns:a16="http://schemas.microsoft.com/office/drawing/2014/main" val="1476930298"/>
                    </a:ext>
                  </a:extLst>
                </a:gridCol>
              </a:tblGrid>
              <a:tr h="2033889">
                <a:tc>
                  <a:txBody>
                    <a:bodyPr/>
                    <a:lstStyle/>
                    <a:p>
                      <a:r>
                        <a:rPr lang="en-US" sz="2000" dirty="0">
                          <a:effectLst/>
                        </a:rPr>
                        <a:t>Archaeology</a:t>
                      </a:r>
                      <a:br>
                        <a:rPr lang="en-US" sz="2000" dirty="0">
                          <a:effectLst/>
                        </a:rPr>
                      </a:br>
                      <a:r>
                        <a:rPr lang="en-US" sz="2000" dirty="0">
                          <a:effectLst/>
                        </a:rPr>
                        <a:t>Architecture</a:t>
                      </a:r>
                      <a:br>
                        <a:rPr lang="en-US" sz="2000" dirty="0">
                          <a:effectLst/>
                        </a:rPr>
                      </a:br>
                      <a:r>
                        <a:rPr lang="en-US" sz="2000" dirty="0">
                          <a:effectLst/>
                        </a:rPr>
                        <a:t>Auctioneer</a:t>
                      </a:r>
                      <a:br>
                        <a:rPr lang="en-US" sz="2000" dirty="0">
                          <a:effectLst/>
                        </a:rPr>
                      </a:br>
                      <a:r>
                        <a:rPr lang="en-US" sz="2000" dirty="0">
                          <a:effectLst/>
                        </a:rPr>
                        <a:t>Conservation</a:t>
                      </a:r>
                      <a:br>
                        <a:rPr lang="en-US" sz="2000" dirty="0">
                          <a:effectLst/>
                        </a:rPr>
                      </a:br>
                      <a:r>
                        <a:rPr lang="en-US" sz="2000" dirty="0">
                          <a:effectLst/>
                        </a:rPr>
                        <a:t>Genealogy</a:t>
                      </a:r>
                      <a:br>
                        <a:rPr lang="en-US" sz="2000" dirty="0">
                          <a:effectLst/>
                        </a:rPr>
                      </a:br>
                      <a:endParaRPr lang="en-US" sz="2000" dirty="0">
                        <a:effectLst/>
                      </a:endParaRPr>
                    </a:p>
                  </a:txBody>
                  <a:tcPr marL="68580" marR="68580" marT="0" marB="0"/>
                </a:tc>
                <a:tc>
                  <a:txBody>
                    <a:bodyPr/>
                    <a:lstStyle/>
                    <a:p>
                      <a:r>
                        <a:rPr lang="en-US" sz="2000" dirty="0">
                          <a:effectLst/>
                        </a:rPr>
                        <a:t>Librarian </a:t>
                      </a:r>
                      <a:br>
                        <a:rPr lang="en-US" sz="2000" dirty="0">
                          <a:effectLst/>
                        </a:rPr>
                      </a:br>
                      <a:r>
                        <a:rPr lang="en-US" sz="2000" dirty="0">
                          <a:effectLst/>
                        </a:rPr>
                        <a:t>Museum work</a:t>
                      </a:r>
                      <a:br>
                        <a:rPr lang="en-US" sz="2000" dirty="0">
                          <a:effectLst/>
                        </a:rPr>
                      </a:br>
                      <a:r>
                        <a:rPr lang="en-US" sz="2000" dirty="0">
                          <a:effectLst/>
                        </a:rPr>
                        <a:t>Teaching history</a:t>
                      </a:r>
                      <a:br>
                        <a:rPr lang="en-US" sz="2000" dirty="0">
                          <a:effectLst/>
                        </a:rPr>
                      </a:br>
                      <a:r>
                        <a:rPr lang="en-US" sz="2000" dirty="0">
                          <a:effectLst/>
                        </a:rPr>
                        <a:t>Theatre</a:t>
                      </a:r>
                      <a:br>
                        <a:rPr lang="en-US" sz="2000" dirty="0">
                          <a:effectLst/>
                        </a:rPr>
                      </a:br>
                      <a:endParaRPr lang="en-US" sz="2000" dirty="0">
                        <a:effectLst/>
                      </a:endParaRPr>
                    </a:p>
                  </a:txBody>
                  <a:tcPr marL="68580" marR="68580" marT="0" marB="0"/>
                </a:tc>
                <a:extLst>
                  <a:ext uri="{0D108BD9-81ED-4DB2-BD59-A6C34878D82A}">
                    <a16:rowId xmlns:a16="http://schemas.microsoft.com/office/drawing/2014/main" val="2309811653"/>
                  </a:ext>
                </a:extLst>
              </a:tr>
            </a:tbl>
          </a:graphicData>
        </a:graphic>
      </p:graphicFrame>
      <p:sp>
        <p:nvSpPr>
          <p:cNvPr id="5" name="TextBox 4">
            <a:extLst>
              <a:ext uri="{FF2B5EF4-FFF2-40B4-BE49-F238E27FC236}">
                <a16:creationId xmlns:a16="http://schemas.microsoft.com/office/drawing/2014/main" id="{D0E5F1A3-9DAD-4A3C-AC78-32239F2E11F0}"/>
              </a:ext>
            </a:extLst>
          </p:cNvPr>
          <p:cNvSpPr txBox="1"/>
          <p:nvPr/>
        </p:nvSpPr>
        <p:spPr>
          <a:xfrm>
            <a:off x="123645" y="195532"/>
            <a:ext cx="11915953" cy="1460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latin typeface="Harrington"/>
              </a:rPr>
              <a:t>What jobs could I get through studying History?</a:t>
            </a:r>
            <a:endParaRPr lang="en-US" sz="2400" dirty="0">
              <a:ea typeface="+mn-lt"/>
              <a:cs typeface="+mn-lt"/>
            </a:endParaRPr>
          </a:p>
          <a:p>
            <a:pPr algn="just"/>
            <a:endParaRPr lang="en-US" sz="2400" dirty="0">
              <a:ea typeface="+mn-lt"/>
              <a:cs typeface="+mn-lt"/>
            </a:endParaRPr>
          </a:p>
          <a:p>
            <a:r>
              <a:rPr lang="en-US" sz="2000" dirty="0">
                <a:ea typeface="+mn-lt"/>
                <a:cs typeface="+mn-lt"/>
              </a:rPr>
              <a:t>There are some careers that you can do that require you to have a </a:t>
            </a:r>
            <a:r>
              <a:rPr lang="en-US" sz="2000" b="1" dirty="0">
                <a:latin typeface="Calibri"/>
                <a:cs typeface="Calibri"/>
              </a:rPr>
              <a:t>direct</a:t>
            </a:r>
            <a:r>
              <a:rPr lang="en-US" sz="2000" dirty="0">
                <a:ea typeface="+mn-lt"/>
                <a:cs typeface="+mn-lt"/>
              </a:rPr>
              <a:t> knowledge of History these include:</a:t>
            </a:r>
            <a:endParaRPr lang="en-US" sz="2000" dirty="0"/>
          </a:p>
        </p:txBody>
      </p:sp>
      <p:pic>
        <p:nvPicPr>
          <p:cNvPr id="6" name="Picture 6" descr="A picture containing shape&#10;&#10;Description automatically generated">
            <a:extLst>
              <a:ext uri="{FF2B5EF4-FFF2-40B4-BE49-F238E27FC236}">
                <a16:creationId xmlns:a16="http://schemas.microsoft.com/office/drawing/2014/main" id="{BC77FB59-75E0-4B4B-8396-A56A68924757}"/>
              </a:ext>
            </a:extLst>
          </p:cNvPr>
          <p:cNvPicPr>
            <a:picLocks noChangeAspect="1"/>
          </p:cNvPicPr>
          <p:nvPr/>
        </p:nvPicPr>
        <p:blipFill>
          <a:blip r:embed="rId2"/>
          <a:stretch>
            <a:fillRect/>
          </a:stretch>
        </p:blipFill>
        <p:spPr>
          <a:xfrm>
            <a:off x="818071" y="1893408"/>
            <a:ext cx="1742536" cy="1619071"/>
          </a:xfrm>
          <a:prstGeom prst="rect">
            <a:avLst/>
          </a:prstGeom>
        </p:spPr>
      </p:pic>
      <p:pic>
        <p:nvPicPr>
          <p:cNvPr id="7" name="Picture 7">
            <a:extLst>
              <a:ext uri="{FF2B5EF4-FFF2-40B4-BE49-F238E27FC236}">
                <a16:creationId xmlns:a16="http://schemas.microsoft.com/office/drawing/2014/main" id="{D9323ADA-03DC-48AA-9DE1-1406602B8DD2}"/>
              </a:ext>
            </a:extLst>
          </p:cNvPr>
          <p:cNvPicPr>
            <a:picLocks noChangeAspect="1"/>
          </p:cNvPicPr>
          <p:nvPr/>
        </p:nvPicPr>
        <p:blipFill>
          <a:blip r:embed="rId3"/>
          <a:stretch>
            <a:fillRect/>
          </a:stretch>
        </p:blipFill>
        <p:spPr>
          <a:xfrm>
            <a:off x="9411149" y="1649083"/>
            <a:ext cx="2053626" cy="1863306"/>
          </a:xfrm>
          <a:prstGeom prst="rect">
            <a:avLst/>
          </a:prstGeom>
        </p:spPr>
      </p:pic>
      <p:pic>
        <p:nvPicPr>
          <p:cNvPr id="8" name="Picture 8">
            <a:extLst>
              <a:ext uri="{FF2B5EF4-FFF2-40B4-BE49-F238E27FC236}">
                <a16:creationId xmlns:a16="http://schemas.microsoft.com/office/drawing/2014/main" id="{40480C0D-40F9-49DC-A096-4A0528F95FB6}"/>
              </a:ext>
            </a:extLst>
          </p:cNvPr>
          <p:cNvPicPr>
            <a:picLocks noChangeAspect="1"/>
          </p:cNvPicPr>
          <p:nvPr/>
        </p:nvPicPr>
        <p:blipFill>
          <a:blip r:embed="rId4"/>
          <a:stretch>
            <a:fillRect/>
          </a:stretch>
        </p:blipFill>
        <p:spPr>
          <a:xfrm>
            <a:off x="1682690" y="4112104"/>
            <a:ext cx="1422281" cy="1969339"/>
          </a:xfrm>
          <a:prstGeom prst="rect">
            <a:avLst/>
          </a:prstGeom>
        </p:spPr>
      </p:pic>
      <p:pic>
        <p:nvPicPr>
          <p:cNvPr id="9" name="Picture 9" descr="A picture containing logo&#10;&#10;Description automatically generated">
            <a:extLst>
              <a:ext uri="{FF2B5EF4-FFF2-40B4-BE49-F238E27FC236}">
                <a16:creationId xmlns:a16="http://schemas.microsoft.com/office/drawing/2014/main" id="{301127C6-C71D-43B1-B7B6-4B5B0E2BF4D5}"/>
              </a:ext>
            </a:extLst>
          </p:cNvPr>
          <p:cNvPicPr>
            <a:picLocks noChangeAspect="1"/>
          </p:cNvPicPr>
          <p:nvPr/>
        </p:nvPicPr>
        <p:blipFill>
          <a:blip r:embed="rId5"/>
          <a:stretch>
            <a:fillRect/>
          </a:stretch>
        </p:blipFill>
        <p:spPr>
          <a:xfrm>
            <a:off x="5198853" y="4590838"/>
            <a:ext cx="2383767" cy="1903268"/>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B948703C-55A7-403F-B9B4-E19C17BDF709}"/>
              </a:ext>
            </a:extLst>
          </p:cNvPr>
          <p:cNvPicPr>
            <a:picLocks noChangeAspect="1"/>
          </p:cNvPicPr>
          <p:nvPr/>
        </p:nvPicPr>
        <p:blipFill>
          <a:blip r:embed="rId6"/>
          <a:stretch>
            <a:fillRect/>
          </a:stretch>
        </p:blipFill>
        <p:spPr>
          <a:xfrm>
            <a:off x="9008583" y="4220922"/>
            <a:ext cx="2456192" cy="1766079"/>
          </a:xfrm>
          <a:prstGeom prst="rect">
            <a:avLst/>
          </a:prstGeom>
        </p:spPr>
      </p:pic>
    </p:spTree>
    <p:extLst>
      <p:ext uri="{BB962C8B-B14F-4D97-AF65-F5344CB8AC3E}">
        <p14:creationId xmlns:p14="http://schemas.microsoft.com/office/powerpoint/2010/main" val="1474934686"/>
      </p:ext>
    </p:extLst>
  </p:cSld>
  <p:clrMapOvr>
    <a:masterClrMapping/>
  </p:clrMapOvr>
  <mc:AlternateContent xmlns:mc="http://schemas.openxmlformats.org/markup-compatibility/2006" xmlns:p14="http://schemas.microsoft.com/office/powerpoint/2010/main">
    <mc:Choice Requires="p14">
      <p:transition spd="slow" p14:dur="2000" advTm="6936"/>
    </mc:Choice>
    <mc:Fallback xmlns="">
      <p:transition spd="slow" advTm="693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DA4BFF-172E-4DAC-A350-75E9BA69DB24}"/>
              </a:ext>
            </a:extLst>
          </p:cNvPr>
          <p:cNvSpPr txBox="1"/>
          <p:nvPr/>
        </p:nvSpPr>
        <p:spPr>
          <a:xfrm>
            <a:off x="281797" y="425570"/>
            <a:ext cx="1177218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ea typeface="+mn-lt"/>
                <a:cs typeface="+mn-lt"/>
              </a:rPr>
              <a:t>Are there any other jobs that through studying History would help me to get?</a:t>
            </a:r>
            <a:r>
              <a:rPr lang="en-US" b="1" dirty="0">
                <a:ea typeface="+mn-lt"/>
                <a:cs typeface="+mn-lt"/>
              </a:rPr>
              <a:t/>
            </a:r>
            <a:br>
              <a:rPr lang="en-US" b="1" dirty="0">
                <a:ea typeface="+mn-lt"/>
                <a:cs typeface="+mn-lt"/>
              </a:rPr>
            </a:br>
            <a:r>
              <a:rPr lang="en-US" b="1" dirty="0">
                <a:ea typeface="+mn-lt"/>
                <a:cs typeface="+mn-lt"/>
              </a:rPr>
              <a:t> </a:t>
            </a:r>
            <a:br>
              <a:rPr lang="en-US" b="1" dirty="0">
                <a:ea typeface="+mn-lt"/>
                <a:cs typeface="+mn-lt"/>
              </a:rPr>
            </a:br>
            <a:endParaRPr lang="en-US" b="1" dirty="0">
              <a:ea typeface="+mn-lt"/>
              <a:cs typeface="+mn-lt"/>
            </a:endParaRPr>
          </a:p>
          <a:p>
            <a:r>
              <a:rPr lang="en-US" dirty="0">
                <a:ea typeface="+mn-lt"/>
                <a:cs typeface="+mn-lt"/>
              </a:rPr>
              <a:t>Yes!  Most History graduates go into careers that involve the </a:t>
            </a:r>
            <a:r>
              <a:rPr lang="en-US" b="1" dirty="0">
                <a:ea typeface="+mn-lt"/>
                <a:cs typeface="+mn-lt"/>
              </a:rPr>
              <a:t>skills</a:t>
            </a:r>
            <a:r>
              <a:rPr lang="en-US" dirty="0">
                <a:ea typeface="+mn-lt"/>
                <a:cs typeface="+mn-lt"/>
              </a:rPr>
              <a:t> you develop in History rather than the content you learn about. These careers include: </a:t>
            </a:r>
            <a:endParaRPr lang="en-US" dirty="0"/>
          </a:p>
        </p:txBody>
      </p:sp>
      <p:sp>
        <p:nvSpPr>
          <p:cNvPr id="3" name="TextBox 2">
            <a:extLst>
              <a:ext uri="{FF2B5EF4-FFF2-40B4-BE49-F238E27FC236}">
                <a16:creationId xmlns:a16="http://schemas.microsoft.com/office/drawing/2014/main" id="{44DC227A-69C5-4281-9B10-6D92D0A8AD81}"/>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graphicFrame>
        <p:nvGraphicFramePr>
          <p:cNvPr id="5" name="Table 4">
            <a:extLst>
              <a:ext uri="{FF2B5EF4-FFF2-40B4-BE49-F238E27FC236}">
                <a16:creationId xmlns:a16="http://schemas.microsoft.com/office/drawing/2014/main" id="{89A4D4EB-6716-4856-92B4-C03941000F76}"/>
              </a:ext>
            </a:extLst>
          </p:cNvPr>
          <p:cNvGraphicFramePr>
            <a:graphicFrameLocks noGrp="1"/>
          </p:cNvGraphicFramePr>
          <p:nvPr>
            <p:extLst>
              <p:ext uri="{D42A27DB-BD31-4B8C-83A1-F6EECF244321}">
                <p14:modId xmlns:p14="http://schemas.microsoft.com/office/powerpoint/2010/main" val="2375554975"/>
              </p:ext>
            </p:extLst>
          </p:nvPr>
        </p:nvGraphicFramePr>
        <p:xfrm>
          <a:off x="4212566" y="2516037"/>
          <a:ext cx="4128897" cy="3048000"/>
        </p:xfrm>
        <a:graphic>
          <a:graphicData uri="http://schemas.openxmlformats.org/drawingml/2006/table">
            <a:tbl>
              <a:tblPr firstRow="1" firstCol="1" bandRow="1">
                <a:tableStyleId>{5C22544A-7EE6-4342-B048-85BDC9FD1C3A}</a:tableStyleId>
              </a:tblPr>
              <a:tblGrid>
                <a:gridCol w="2263449">
                  <a:extLst>
                    <a:ext uri="{9D8B030D-6E8A-4147-A177-3AD203B41FA5}">
                      <a16:colId xmlns:a16="http://schemas.microsoft.com/office/drawing/2014/main" val="3971354827"/>
                    </a:ext>
                  </a:extLst>
                </a:gridCol>
                <a:gridCol w="1865448">
                  <a:extLst>
                    <a:ext uri="{9D8B030D-6E8A-4147-A177-3AD203B41FA5}">
                      <a16:colId xmlns:a16="http://schemas.microsoft.com/office/drawing/2014/main" val="4142892781"/>
                    </a:ext>
                  </a:extLst>
                </a:gridCol>
              </a:tblGrid>
              <a:tr h="2190622">
                <a:tc>
                  <a:txBody>
                    <a:bodyPr/>
                    <a:lstStyle/>
                    <a:p>
                      <a:pPr algn="ctr"/>
                      <a:r>
                        <a:rPr lang="en-US" sz="2000" dirty="0">
                          <a:effectLst/>
                        </a:rPr>
                        <a:t>Advertising</a:t>
                      </a:r>
                      <a:br>
                        <a:rPr lang="en-US" sz="2000" dirty="0">
                          <a:effectLst/>
                        </a:rPr>
                      </a:br>
                      <a:r>
                        <a:rPr lang="en-US" sz="2000" dirty="0">
                          <a:effectLst/>
                        </a:rPr>
                        <a:t>Broadcasting</a:t>
                      </a:r>
                      <a:br>
                        <a:rPr lang="en-US" sz="2000" dirty="0">
                          <a:effectLst/>
                        </a:rPr>
                      </a:br>
                      <a:r>
                        <a:rPr lang="en-US" sz="2000" dirty="0">
                          <a:effectLst/>
                        </a:rPr>
                        <a:t>Banking</a:t>
                      </a:r>
                      <a:br>
                        <a:rPr lang="en-US" sz="2000" dirty="0">
                          <a:effectLst/>
                        </a:rPr>
                      </a:br>
                      <a:r>
                        <a:rPr lang="en-US" sz="2000" dirty="0">
                          <a:effectLst/>
                        </a:rPr>
                        <a:t>Diplomatic Services</a:t>
                      </a:r>
                      <a:br>
                        <a:rPr lang="en-US" sz="2000" dirty="0">
                          <a:effectLst/>
                        </a:rPr>
                      </a:br>
                      <a:r>
                        <a:rPr lang="en-US" sz="2000" dirty="0">
                          <a:effectLst/>
                        </a:rPr>
                        <a:t>Journalism</a:t>
                      </a:r>
                      <a:br>
                        <a:rPr lang="en-US" sz="2000" dirty="0">
                          <a:effectLst/>
                        </a:rPr>
                      </a:br>
                      <a:r>
                        <a:rPr lang="en-US" sz="2000" dirty="0">
                          <a:effectLst/>
                        </a:rPr>
                        <a:t>Information Analyst</a:t>
                      </a:r>
                      <a:br>
                        <a:rPr lang="en-US" sz="2000" dirty="0">
                          <a:effectLst/>
                        </a:rPr>
                      </a:br>
                      <a:r>
                        <a:rPr lang="en-US" sz="2000" dirty="0">
                          <a:effectLst/>
                        </a:rPr>
                        <a:t>Civil Service</a:t>
                      </a:r>
                      <a:br>
                        <a:rPr lang="en-US" sz="2000" dirty="0">
                          <a:effectLst/>
                        </a:rPr>
                      </a:br>
                      <a:r>
                        <a:rPr lang="en-US" sz="2000" dirty="0">
                          <a:effectLst/>
                        </a:rPr>
                        <a:t>Politics</a:t>
                      </a:r>
                    </a:p>
                  </a:txBody>
                  <a:tcPr marL="68580" marR="68580" marT="0" marB="0"/>
                </a:tc>
                <a:tc>
                  <a:txBody>
                    <a:bodyPr/>
                    <a:lstStyle/>
                    <a:p>
                      <a:pPr algn="ctr"/>
                      <a:r>
                        <a:rPr lang="en-US" sz="2000" dirty="0">
                          <a:effectLst/>
                        </a:rPr>
                        <a:t>Media</a:t>
                      </a:r>
                      <a:br>
                        <a:rPr lang="en-US" sz="2000" dirty="0">
                          <a:effectLst/>
                        </a:rPr>
                      </a:br>
                      <a:r>
                        <a:rPr lang="en-US" sz="2000" dirty="0">
                          <a:effectLst/>
                        </a:rPr>
                        <a:t>Public relations</a:t>
                      </a:r>
                      <a:br>
                        <a:rPr lang="en-US" sz="2000" dirty="0">
                          <a:effectLst/>
                        </a:rPr>
                      </a:br>
                      <a:r>
                        <a:rPr lang="en-US" sz="2000" dirty="0">
                          <a:effectLst/>
                        </a:rPr>
                        <a:t>Marketing</a:t>
                      </a:r>
                      <a:br>
                        <a:rPr lang="en-US" sz="2000" dirty="0">
                          <a:effectLst/>
                        </a:rPr>
                      </a:br>
                      <a:r>
                        <a:rPr lang="en-US" sz="2000" dirty="0">
                          <a:effectLst/>
                        </a:rPr>
                        <a:t>Management</a:t>
                      </a:r>
                      <a:br>
                        <a:rPr lang="en-US" sz="2000" dirty="0">
                          <a:effectLst/>
                        </a:rPr>
                      </a:br>
                      <a:r>
                        <a:rPr lang="en-US" sz="2000" dirty="0">
                          <a:effectLst/>
                        </a:rPr>
                        <a:t>Law</a:t>
                      </a:r>
                      <a:br>
                        <a:rPr lang="en-US" sz="2000" dirty="0">
                          <a:effectLst/>
                        </a:rPr>
                      </a:br>
                      <a:r>
                        <a:rPr lang="en-US" sz="2000" dirty="0">
                          <a:effectLst/>
                        </a:rPr>
                        <a:t>Police</a:t>
                      </a:r>
                      <a:br>
                        <a:rPr lang="en-US" sz="2000" dirty="0">
                          <a:effectLst/>
                        </a:rPr>
                      </a:br>
                      <a:r>
                        <a:rPr lang="en-US" sz="2000" dirty="0">
                          <a:effectLst/>
                        </a:rPr>
                        <a:t>Publishing</a:t>
                      </a:r>
                      <a:br>
                        <a:rPr lang="en-US" sz="2000" dirty="0">
                          <a:effectLst/>
                        </a:rPr>
                      </a:br>
                      <a:endParaRPr lang="en-US" sz="2000" dirty="0">
                        <a:effectLst/>
                      </a:endParaRPr>
                    </a:p>
                  </a:txBody>
                  <a:tcPr marL="68580" marR="68580" marT="0" marB="0"/>
                </a:tc>
                <a:extLst>
                  <a:ext uri="{0D108BD9-81ED-4DB2-BD59-A6C34878D82A}">
                    <a16:rowId xmlns:a16="http://schemas.microsoft.com/office/drawing/2014/main" val="3290347532"/>
                  </a:ext>
                </a:extLst>
              </a:tr>
            </a:tbl>
          </a:graphicData>
        </a:graphic>
      </p:graphicFrame>
      <p:pic>
        <p:nvPicPr>
          <p:cNvPr id="6" name="Picture 6">
            <a:extLst>
              <a:ext uri="{FF2B5EF4-FFF2-40B4-BE49-F238E27FC236}">
                <a16:creationId xmlns:a16="http://schemas.microsoft.com/office/drawing/2014/main" id="{929FA26A-3864-4C4B-9BB4-AA09E3C3EF93}"/>
              </a:ext>
            </a:extLst>
          </p:cNvPr>
          <p:cNvPicPr>
            <a:picLocks noChangeAspect="1"/>
          </p:cNvPicPr>
          <p:nvPr/>
        </p:nvPicPr>
        <p:blipFill>
          <a:blip r:embed="rId2"/>
          <a:stretch>
            <a:fillRect/>
          </a:stretch>
        </p:blipFill>
        <p:spPr>
          <a:xfrm>
            <a:off x="411192" y="2269431"/>
            <a:ext cx="2355012" cy="1154571"/>
          </a:xfrm>
          <a:prstGeom prst="rect">
            <a:avLst/>
          </a:prstGeom>
        </p:spPr>
      </p:pic>
      <p:pic>
        <p:nvPicPr>
          <p:cNvPr id="7" name="Picture 7" descr="Icon&#10;&#10;Description automatically generated">
            <a:extLst>
              <a:ext uri="{FF2B5EF4-FFF2-40B4-BE49-F238E27FC236}">
                <a16:creationId xmlns:a16="http://schemas.microsoft.com/office/drawing/2014/main" id="{34FC6A1B-7062-4319-A723-37620D2EA855}"/>
              </a:ext>
            </a:extLst>
          </p:cNvPr>
          <p:cNvPicPr>
            <a:picLocks noChangeAspect="1"/>
          </p:cNvPicPr>
          <p:nvPr/>
        </p:nvPicPr>
        <p:blipFill>
          <a:blip r:embed="rId3"/>
          <a:stretch>
            <a:fillRect/>
          </a:stretch>
        </p:blipFill>
        <p:spPr>
          <a:xfrm>
            <a:off x="1153513" y="4496339"/>
            <a:ext cx="1733011" cy="1761586"/>
          </a:xfrm>
          <a:prstGeom prst="rect">
            <a:avLst/>
          </a:prstGeom>
        </p:spPr>
      </p:pic>
      <p:pic>
        <p:nvPicPr>
          <p:cNvPr id="8" name="Picture 8" descr="A picture containing toy, indoor, doll&#10;&#10;Description automatically generated">
            <a:extLst>
              <a:ext uri="{FF2B5EF4-FFF2-40B4-BE49-F238E27FC236}">
                <a16:creationId xmlns:a16="http://schemas.microsoft.com/office/drawing/2014/main" id="{B913CC30-6C0A-4623-B2EF-521C25B75B29}"/>
              </a:ext>
            </a:extLst>
          </p:cNvPr>
          <p:cNvPicPr>
            <a:picLocks noChangeAspect="1"/>
          </p:cNvPicPr>
          <p:nvPr/>
        </p:nvPicPr>
        <p:blipFill>
          <a:blip r:embed="rId4"/>
          <a:stretch>
            <a:fillRect/>
          </a:stretch>
        </p:blipFill>
        <p:spPr>
          <a:xfrm>
            <a:off x="9623485" y="2069621"/>
            <a:ext cx="1398917" cy="1798608"/>
          </a:xfrm>
          <a:prstGeom prst="rect">
            <a:avLst/>
          </a:prstGeom>
        </p:spPr>
      </p:pic>
      <p:pic>
        <p:nvPicPr>
          <p:cNvPr id="9" name="Picture 9">
            <a:extLst>
              <a:ext uri="{FF2B5EF4-FFF2-40B4-BE49-F238E27FC236}">
                <a16:creationId xmlns:a16="http://schemas.microsoft.com/office/drawing/2014/main" id="{EA17E734-E98B-49F6-9A83-32A324C80912}"/>
              </a:ext>
            </a:extLst>
          </p:cNvPr>
          <p:cNvPicPr>
            <a:picLocks noChangeAspect="1"/>
          </p:cNvPicPr>
          <p:nvPr/>
        </p:nvPicPr>
        <p:blipFill>
          <a:blip r:embed="rId5"/>
          <a:stretch>
            <a:fillRect/>
          </a:stretch>
        </p:blipFill>
        <p:spPr>
          <a:xfrm>
            <a:off x="9084424" y="4677405"/>
            <a:ext cx="1657530" cy="1557607"/>
          </a:xfrm>
          <a:prstGeom prst="rect">
            <a:avLst/>
          </a:prstGeom>
        </p:spPr>
      </p:pic>
    </p:spTree>
    <p:extLst>
      <p:ext uri="{BB962C8B-B14F-4D97-AF65-F5344CB8AC3E}">
        <p14:creationId xmlns:p14="http://schemas.microsoft.com/office/powerpoint/2010/main" val="1441094451"/>
      </p:ext>
    </p:extLst>
  </p:cSld>
  <p:clrMapOvr>
    <a:masterClrMapping/>
  </p:clrMapOvr>
  <mc:AlternateContent xmlns:mc="http://schemas.openxmlformats.org/markup-compatibility/2006" xmlns:p14="http://schemas.microsoft.com/office/powerpoint/2010/main">
    <mc:Choice Requires="p14">
      <p:transition spd="slow" p14:dur="2000" advTm="6415"/>
    </mc:Choice>
    <mc:Fallback xmlns="">
      <p:transition spd="slow" advTm="641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DB88173E-94A9-4361-BF81-401360B7FC10}"/>
              </a:ext>
            </a:extLst>
          </p:cNvPr>
          <p:cNvGraphicFramePr>
            <a:graphicFrameLocks noGrp="1"/>
          </p:cNvGraphicFramePr>
          <p:nvPr>
            <p:ph idx="1"/>
            <p:extLst>
              <p:ext uri="{D42A27DB-BD31-4B8C-83A1-F6EECF244321}">
                <p14:modId xmlns:p14="http://schemas.microsoft.com/office/powerpoint/2010/main" val="278259615"/>
              </p:ext>
            </p:extLst>
          </p:nvPr>
        </p:nvGraphicFramePr>
        <p:xfrm>
          <a:off x="575094" y="1710905"/>
          <a:ext cx="11179851" cy="4802083"/>
        </p:xfrm>
        <a:graphic>
          <a:graphicData uri="http://schemas.openxmlformats.org/drawingml/2006/table">
            <a:tbl>
              <a:tblPr firstRow="1" bandRow="1">
                <a:tableStyleId>{5C22544A-7EE6-4342-B048-85BDC9FD1C3A}</a:tableStyleId>
              </a:tblPr>
              <a:tblGrid>
                <a:gridCol w="3212049">
                  <a:extLst>
                    <a:ext uri="{9D8B030D-6E8A-4147-A177-3AD203B41FA5}">
                      <a16:colId xmlns:a16="http://schemas.microsoft.com/office/drawing/2014/main" val="1810063590"/>
                    </a:ext>
                  </a:extLst>
                </a:gridCol>
                <a:gridCol w="7967802">
                  <a:extLst>
                    <a:ext uri="{9D8B030D-6E8A-4147-A177-3AD203B41FA5}">
                      <a16:colId xmlns:a16="http://schemas.microsoft.com/office/drawing/2014/main" val="3861160275"/>
                    </a:ext>
                  </a:extLst>
                </a:gridCol>
              </a:tblGrid>
              <a:tr h="501483">
                <a:tc>
                  <a:txBody>
                    <a:bodyPr/>
                    <a:lstStyle/>
                    <a:p>
                      <a:r>
                        <a:rPr lang="en-US" b="1" dirty="0">
                          <a:solidFill>
                            <a:schemeClr val="bg1"/>
                          </a:solidFill>
                        </a:rPr>
                        <a:t>VENUE </a:t>
                      </a:r>
                    </a:p>
                  </a:txBody>
                  <a:tcPr>
                    <a:solidFill>
                      <a:schemeClr val="accent3"/>
                    </a:solidFill>
                  </a:tcPr>
                </a:tc>
                <a:tc>
                  <a:txBody>
                    <a:bodyPr/>
                    <a:lstStyle/>
                    <a:p>
                      <a:pPr lvl="0">
                        <a:buNone/>
                      </a:pPr>
                      <a:r>
                        <a:rPr lang="en-US" sz="1800" b="1" i="0" u="none" strike="noStrike" noProof="0" dirty="0">
                          <a:solidFill>
                            <a:schemeClr val="tx1"/>
                          </a:solidFill>
                          <a:latin typeface="Rockwell"/>
                        </a:rPr>
                        <a:t>North Coast Integrated College</a:t>
                      </a:r>
                      <a:endParaRPr lang="en-US" b="1" dirty="0">
                        <a:solidFill>
                          <a:schemeClr val="tx1"/>
                        </a:solidFill>
                      </a:endParaRPr>
                    </a:p>
                  </a:txBody>
                  <a:tcPr>
                    <a:solidFill>
                      <a:schemeClr val="bg2"/>
                    </a:solidFill>
                  </a:tcPr>
                </a:tc>
                <a:extLst>
                  <a:ext uri="{0D108BD9-81ED-4DB2-BD59-A6C34878D82A}">
                    <a16:rowId xmlns:a16="http://schemas.microsoft.com/office/drawing/2014/main" val="4083170954"/>
                  </a:ext>
                </a:extLst>
              </a:tr>
              <a:tr h="501483">
                <a:tc>
                  <a:txBody>
                    <a:bodyPr/>
                    <a:lstStyle/>
                    <a:p>
                      <a:r>
                        <a:rPr lang="en-US" b="1" dirty="0">
                          <a:solidFill>
                            <a:schemeClr val="bg1"/>
                          </a:solidFill>
                        </a:rPr>
                        <a:t>EXAMINING BOARD</a:t>
                      </a:r>
                    </a:p>
                  </a:txBody>
                  <a:tcPr>
                    <a:solidFill>
                      <a:schemeClr val="accent3"/>
                    </a:solidFill>
                  </a:tcPr>
                </a:tc>
                <a:tc>
                  <a:txBody>
                    <a:bodyPr/>
                    <a:lstStyle/>
                    <a:p>
                      <a:r>
                        <a:rPr lang="en-US" b="1" dirty="0">
                          <a:solidFill>
                            <a:schemeClr val="tx1"/>
                          </a:solidFill>
                        </a:rPr>
                        <a:t>CCEA</a:t>
                      </a:r>
                    </a:p>
                  </a:txBody>
                  <a:tcPr>
                    <a:solidFill>
                      <a:schemeClr val="bg2"/>
                    </a:solidFill>
                  </a:tcPr>
                </a:tc>
                <a:extLst>
                  <a:ext uri="{0D108BD9-81ED-4DB2-BD59-A6C34878D82A}">
                    <a16:rowId xmlns:a16="http://schemas.microsoft.com/office/drawing/2014/main" val="4037387695"/>
                  </a:ext>
                </a:extLst>
              </a:tr>
              <a:tr h="501483">
                <a:tc>
                  <a:txBody>
                    <a:bodyPr/>
                    <a:lstStyle/>
                    <a:p>
                      <a:r>
                        <a:rPr lang="en-US" b="1" dirty="0">
                          <a:solidFill>
                            <a:schemeClr val="bg1"/>
                          </a:solidFill>
                        </a:rPr>
                        <a:t>OPEN TO</a:t>
                      </a:r>
                    </a:p>
                  </a:txBody>
                  <a:tcPr>
                    <a:solidFill>
                      <a:schemeClr val="accent3"/>
                    </a:solidFill>
                  </a:tcPr>
                </a:tc>
                <a:tc>
                  <a:txBody>
                    <a:bodyPr/>
                    <a:lstStyle/>
                    <a:p>
                      <a:pPr lvl="0">
                        <a:buNone/>
                      </a:pPr>
                      <a:r>
                        <a:rPr lang="en-US" sz="1800" b="1" i="0" u="none" strike="noStrike" noProof="0" dirty="0">
                          <a:solidFill>
                            <a:schemeClr val="tx1"/>
                          </a:solidFill>
                          <a:latin typeface="Rockwell"/>
                        </a:rPr>
                        <a:t>Students (16-19) </a:t>
                      </a:r>
                      <a:endParaRPr lang="en-US" b="1" dirty="0">
                        <a:solidFill>
                          <a:schemeClr val="tx1"/>
                        </a:solidFill>
                      </a:endParaRPr>
                    </a:p>
                  </a:txBody>
                  <a:tcPr>
                    <a:solidFill>
                      <a:schemeClr val="bg2"/>
                    </a:solidFill>
                  </a:tcPr>
                </a:tc>
                <a:extLst>
                  <a:ext uri="{0D108BD9-81ED-4DB2-BD59-A6C34878D82A}">
                    <a16:rowId xmlns:a16="http://schemas.microsoft.com/office/drawing/2014/main" val="2471340215"/>
                  </a:ext>
                </a:extLst>
              </a:tr>
              <a:tr h="2796151">
                <a:tc>
                  <a:txBody>
                    <a:bodyPr/>
                    <a:lstStyle/>
                    <a:p>
                      <a:r>
                        <a:rPr lang="en-US" b="1" dirty="0">
                          <a:solidFill>
                            <a:schemeClr val="bg1"/>
                          </a:solidFill>
                        </a:rPr>
                        <a:t>ENTRY REQUIREMENTS</a:t>
                      </a:r>
                    </a:p>
                  </a:txBody>
                  <a:tcPr>
                    <a:solidFill>
                      <a:schemeClr val="accent3"/>
                    </a:solidFill>
                  </a:tcPr>
                </a:tc>
                <a:tc>
                  <a:txBody>
                    <a:bodyPr/>
                    <a:lstStyle/>
                    <a:p>
                      <a:pPr marL="0" marR="0" lvl="0" indent="0" algn="l">
                        <a:lnSpc>
                          <a:spcPct val="90000"/>
                        </a:lnSpc>
                        <a:spcBef>
                          <a:spcPts val="1200"/>
                        </a:spcBef>
                        <a:spcAft>
                          <a:spcPts val="0"/>
                        </a:spcAft>
                        <a:buNone/>
                      </a:pPr>
                      <a:r>
                        <a:rPr lang="en-US" sz="1800" b="1" i="0" u="none" strike="noStrike" noProof="0" dirty="0">
                          <a:solidFill>
                            <a:schemeClr val="tx1"/>
                          </a:solidFill>
                          <a:latin typeface="Rockwell"/>
                        </a:rPr>
                        <a:t>Students do not need to have reached a particular level of attainment before beginning to study this specification. However, the specification builds on some of the knowledge, understanding and skills developed in GCSE History. </a:t>
                      </a:r>
                    </a:p>
                    <a:p>
                      <a:pPr marL="0" marR="0" lvl="0" indent="0" algn="l">
                        <a:lnSpc>
                          <a:spcPct val="90000"/>
                        </a:lnSpc>
                        <a:spcBef>
                          <a:spcPts val="1200"/>
                        </a:spcBef>
                        <a:spcAft>
                          <a:spcPts val="0"/>
                        </a:spcAft>
                        <a:buNone/>
                      </a:pPr>
                      <a:r>
                        <a:rPr lang="en-US" sz="1800" b="1" i="0" u="none" strike="noStrike" noProof="0" dirty="0">
                          <a:solidFill>
                            <a:schemeClr val="tx1"/>
                          </a:solidFill>
                          <a:latin typeface="Rockwell"/>
                        </a:rPr>
                        <a:t>It would be preferable that students wishing to study A Level History must have a grade B or above in GCSE History and/or English.</a:t>
                      </a:r>
                    </a:p>
                    <a:p>
                      <a:pPr marL="0" marR="0" lvl="0" indent="0" algn="l">
                        <a:lnSpc>
                          <a:spcPct val="90000"/>
                        </a:lnSpc>
                        <a:spcBef>
                          <a:spcPts val="1200"/>
                        </a:spcBef>
                        <a:spcAft>
                          <a:spcPts val="0"/>
                        </a:spcAft>
                        <a:buNone/>
                      </a:pPr>
                      <a:r>
                        <a:rPr lang="en-US" sz="1800" b="1" i="1" u="none" strike="noStrike" noProof="0" dirty="0">
                          <a:solidFill>
                            <a:schemeClr val="tx1"/>
                          </a:solidFill>
                          <a:latin typeface="Rockwell"/>
                        </a:rPr>
                        <a:t>GCSE History is not a prerequisite for A Level History</a:t>
                      </a:r>
                      <a:r>
                        <a:rPr lang="en-US" sz="1800" b="1" i="0" u="none" strike="noStrike" noProof="0" dirty="0">
                          <a:solidFill>
                            <a:schemeClr val="tx1"/>
                          </a:solidFill>
                          <a:latin typeface="Rockwell"/>
                        </a:rPr>
                        <a:t> </a:t>
                      </a:r>
                      <a:endParaRPr lang="en-US" b="1">
                        <a:solidFill>
                          <a:schemeClr val="tx1"/>
                        </a:solidFill>
                      </a:endParaRPr>
                    </a:p>
                  </a:txBody>
                  <a:tcPr>
                    <a:solidFill>
                      <a:schemeClr val="bg2"/>
                    </a:solidFill>
                  </a:tcPr>
                </a:tc>
                <a:extLst>
                  <a:ext uri="{0D108BD9-81ED-4DB2-BD59-A6C34878D82A}">
                    <a16:rowId xmlns:a16="http://schemas.microsoft.com/office/drawing/2014/main" val="1609152628"/>
                  </a:ext>
                </a:extLst>
              </a:tr>
              <a:tr h="501483">
                <a:tc>
                  <a:txBody>
                    <a:bodyPr/>
                    <a:lstStyle/>
                    <a:p>
                      <a:r>
                        <a:rPr lang="en-US" b="1" dirty="0">
                          <a:solidFill>
                            <a:schemeClr val="bg1"/>
                          </a:solidFill>
                        </a:rPr>
                        <a:t>DURATION OF COURSE</a:t>
                      </a:r>
                    </a:p>
                  </a:txBody>
                  <a:tcPr>
                    <a:solidFill>
                      <a:schemeClr val="accent3"/>
                    </a:solidFill>
                  </a:tcPr>
                </a:tc>
                <a:tc>
                  <a:txBody>
                    <a:bodyPr/>
                    <a:lstStyle/>
                    <a:p>
                      <a:r>
                        <a:rPr lang="en-US" b="1" dirty="0">
                          <a:solidFill>
                            <a:schemeClr val="tx1"/>
                          </a:solidFill>
                        </a:rPr>
                        <a:t>This is a two year course</a:t>
                      </a:r>
                    </a:p>
                  </a:txBody>
                  <a:tcPr>
                    <a:solidFill>
                      <a:schemeClr val="bg2"/>
                    </a:solidFill>
                  </a:tcPr>
                </a:tc>
                <a:extLst>
                  <a:ext uri="{0D108BD9-81ED-4DB2-BD59-A6C34878D82A}">
                    <a16:rowId xmlns:a16="http://schemas.microsoft.com/office/drawing/2014/main" val="3980197724"/>
                  </a:ext>
                </a:extLst>
              </a:tr>
            </a:tbl>
          </a:graphicData>
        </a:graphic>
      </p:graphicFrame>
      <p:pic>
        <p:nvPicPr>
          <p:cNvPr id="6" name="Picture 5" descr="Logo, company name&#10;&#10;Description automatically generated">
            <a:extLst>
              <a:ext uri="{FF2B5EF4-FFF2-40B4-BE49-F238E27FC236}">
                <a16:creationId xmlns:a16="http://schemas.microsoft.com/office/drawing/2014/main" id="{9A777F24-AC8B-4DE2-AA32-8667D34BD7BE}"/>
              </a:ext>
            </a:extLst>
          </p:cNvPr>
          <p:cNvPicPr>
            <a:picLocks noChangeAspect="1"/>
          </p:cNvPicPr>
          <p:nvPr/>
        </p:nvPicPr>
        <p:blipFill>
          <a:blip r:embed="rId2"/>
          <a:stretch>
            <a:fillRect/>
          </a:stretch>
        </p:blipFill>
        <p:spPr>
          <a:xfrm>
            <a:off x="126161" y="167676"/>
            <a:ext cx="4664733" cy="1274912"/>
          </a:xfrm>
          <a:prstGeom prst="rect">
            <a:avLst/>
          </a:prstGeom>
        </p:spPr>
      </p:pic>
    </p:spTree>
    <p:extLst>
      <p:ext uri="{BB962C8B-B14F-4D97-AF65-F5344CB8AC3E}">
        <p14:creationId xmlns:p14="http://schemas.microsoft.com/office/powerpoint/2010/main" val="3481376156"/>
      </p:ext>
    </p:extLst>
  </p:cSld>
  <p:clrMapOvr>
    <a:masterClrMapping/>
  </p:clrMapOvr>
  <mc:AlternateContent xmlns:mc="http://schemas.openxmlformats.org/markup-compatibility/2006" xmlns:p14="http://schemas.microsoft.com/office/powerpoint/2010/main">
    <mc:Choice Requires="p14">
      <p:transition spd="slow" p14:dur="2000" advTm="7192"/>
    </mc:Choice>
    <mc:Fallback xmlns="">
      <p:transition spd="slow" advTm="719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6">
            <a:extLst>
              <a:ext uri="{FF2B5EF4-FFF2-40B4-BE49-F238E27FC236}">
                <a16:creationId xmlns:a16="http://schemas.microsoft.com/office/drawing/2014/main" id="{3E9FBC8E-8666-4442-8D7D-B250510CD4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84" y="2005"/>
            <a:ext cx="10908632"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2" name="Picture 2" descr="A picture containing logo&#10;&#10;Description automatically generated">
            <a:extLst>
              <a:ext uri="{FF2B5EF4-FFF2-40B4-BE49-F238E27FC236}">
                <a16:creationId xmlns:a16="http://schemas.microsoft.com/office/drawing/2014/main" id="{AC48D552-7784-4E56-9B8A-FFD50ABCB60E}"/>
              </a:ext>
            </a:extLst>
          </p:cNvPr>
          <p:cNvPicPr>
            <a:picLocks noChangeAspect="1"/>
          </p:cNvPicPr>
          <p:nvPr/>
        </p:nvPicPr>
        <p:blipFill>
          <a:blip r:embed="rId2"/>
          <a:stretch>
            <a:fillRect/>
          </a:stretch>
        </p:blipFill>
        <p:spPr>
          <a:xfrm>
            <a:off x="3948529" y="387406"/>
            <a:ext cx="4122413" cy="6025677"/>
          </a:xfrm>
          <a:prstGeom prst="rect">
            <a:avLst/>
          </a:prstGeom>
        </p:spPr>
      </p:pic>
      <p:sp>
        <p:nvSpPr>
          <p:cNvPr id="3" name="TextBox 2">
            <a:extLst>
              <a:ext uri="{FF2B5EF4-FFF2-40B4-BE49-F238E27FC236}">
                <a16:creationId xmlns:a16="http://schemas.microsoft.com/office/drawing/2014/main" id="{209100C4-C2D8-4D0E-8564-24FD648D0568}"/>
              </a:ext>
            </a:extLst>
          </p:cNvPr>
          <p:cNvSpPr txBox="1"/>
          <p:nvPr/>
        </p:nvSpPr>
        <p:spPr>
          <a:xfrm rot="19800000">
            <a:off x="7278409" y="3764804"/>
            <a:ext cx="4986065"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600" b="1" dirty="0">
                <a:solidFill>
                  <a:srgbClr val="FF0000"/>
                </a:solidFill>
                <a:latin typeface="Rockwell Extra Bold"/>
              </a:rPr>
              <a:t>A LEVEL</a:t>
            </a:r>
          </a:p>
          <a:p>
            <a:pPr algn="ctr"/>
            <a:r>
              <a:rPr lang="en-US" sz="6600" b="1" dirty="0">
                <a:solidFill>
                  <a:srgbClr val="FF0000"/>
                </a:solidFill>
                <a:latin typeface="Rockwell Extra Bold"/>
              </a:rPr>
              <a:t>HISTORY</a:t>
            </a:r>
            <a:endParaRPr lang="en-US" sz="6600" dirty="0"/>
          </a:p>
        </p:txBody>
      </p:sp>
    </p:spTree>
    <p:extLst>
      <p:ext uri="{BB962C8B-B14F-4D97-AF65-F5344CB8AC3E}">
        <p14:creationId xmlns:p14="http://schemas.microsoft.com/office/powerpoint/2010/main" val="1337634928"/>
      </p:ext>
    </p:extLst>
  </p:cSld>
  <p:clrMapOvr>
    <a:masterClrMapping/>
  </p:clrMapOvr>
  <mc:AlternateContent xmlns:mc="http://schemas.openxmlformats.org/markup-compatibility/2006" xmlns:p14="http://schemas.microsoft.com/office/powerpoint/2010/main">
    <mc:Choice Requires="p14">
      <p:transition spd="slow" p14:dur="2000" advTm="7153"/>
    </mc:Choice>
    <mc:Fallback xmlns="">
      <p:transition spd="slow" advTm="715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6E519A-A3AF-4B32-83C9-FAF17BA07B6B}"/>
              </a:ext>
            </a:extLst>
          </p:cNvPr>
          <p:cNvSpPr>
            <a:spLocks noGrp="1"/>
          </p:cNvSpPr>
          <p:nvPr>
            <p:ph type="title"/>
          </p:nvPr>
        </p:nvSpPr>
        <p:spPr>
          <a:xfrm>
            <a:off x="1069848" y="484632"/>
            <a:ext cx="10058400" cy="1609344"/>
          </a:xfrm>
        </p:spPr>
        <p:txBody>
          <a:bodyPr>
            <a:normAutofit/>
          </a:bodyPr>
          <a:lstStyle/>
          <a:p>
            <a:r>
              <a:rPr lang="en-US" dirty="0">
                <a:cs typeface="Calibri Light"/>
              </a:rPr>
              <a:t>BRIEF SUMMARY</a:t>
            </a:r>
            <a:endParaRPr lang="en-US" dirty="0"/>
          </a:p>
        </p:txBody>
      </p:sp>
      <p:sp>
        <p:nvSpPr>
          <p:cNvPr id="3" name="Content Placeholder 2">
            <a:extLst>
              <a:ext uri="{FF2B5EF4-FFF2-40B4-BE49-F238E27FC236}">
                <a16:creationId xmlns:a16="http://schemas.microsoft.com/office/drawing/2014/main" id="{59A373F8-1AEA-44AB-A6BE-2038F08B9A33}"/>
              </a:ext>
            </a:extLst>
          </p:cNvPr>
          <p:cNvSpPr>
            <a:spLocks noGrp="1"/>
          </p:cNvSpPr>
          <p:nvPr>
            <p:ph idx="1"/>
          </p:nvPr>
        </p:nvSpPr>
        <p:spPr>
          <a:xfrm>
            <a:off x="1069848" y="2320412"/>
            <a:ext cx="10058400" cy="3851787"/>
          </a:xfrm>
        </p:spPr>
        <p:txBody>
          <a:bodyPr vert="horz" lIns="91440" tIns="45720" rIns="91440" bIns="45720" rtlCol="0" anchor="t">
            <a:normAutofit/>
          </a:bodyPr>
          <a:lstStyle/>
          <a:p>
            <a:r>
              <a:rPr lang="en" sz="2400" b="1" dirty="0">
                <a:ea typeface="+mn-lt"/>
                <a:cs typeface="+mn-lt"/>
              </a:rPr>
              <a:t>‘Every moment happens twice: inside and outside, and they are two different histories.’ Zadie Smith, from the novel</a:t>
            </a:r>
            <a:r>
              <a:rPr lang="en" sz="2400" b="1" i="1" dirty="0">
                <a:ea typeface="+mn-lt"/>
                <a:cs typeface="+mn-lt"/>
              </a:rPr>
              <a:t> White Teeth</a:t>
            </a:r>
            <a:r>
              <a:rPr lang="en" sz="2400" b="1" dirty="0">
                <a:ea typeface="+mn-lt"/>
                <a:cs typeface="+mn-lt"/>
              </a:rPr>
              <a:t>  </a:t>
            </a:r>
            <a:endParaRPr lang="en-US" sz="2400">
              <a:cs typeface="Calibri" panose="020F0502020204030204"/>
            </a:endParaRPr>
          </a:p>
          <a:p>
            <a:r>
              <a:rPr lang="en" sz="2400" dirty="0">
                <a:ea typeface="+mn-lt"/>
                <a:cs typeface="+mn-lt"/>
              </a:rPr>
              <a:t>The study of history is about more than simply </a:t>
            </a:r>
            <a:r>
              <a:rPr lang="en" sz="2400" dirty="0" err="1">
                <a:ea typeface="+mn-lt"/>
                <a:cs typeface="+mn-lt"/>
              </a:rPr>
              <a:t>memorising</a:t>
            </a:r>
            <a:r>
              <a:rPr lang="en" sz="2400" dirty="0">
                <a:ea typeface="+mn-lt"/>
                <a:cs typeface="+mn-lt"/>
              </a:rPr>
              <a:t> dates and the deeds of famous figures. History is a chronicle of human </a:t>
            </a:r>
            <a:r>
              <a:rPr lang="en" sz="2400" dirty="0" err="1">
                <a:ea typeface="+mn-lt"/>
                <a:cs typeface="+mn-lt"/>
              </a:rPr>
              <a:t>behaviour</a:t>
            </a:r>
            <a:r>
              <a:rPr lang="en" sz="2400" dirty="0">
                <a:ea typeface="+mn-lt"/>
                <a:cs typeface="+mn-lt"/>
              </a:rPr>
              <a:t> – a real-life drama full of villains and heroes, the mighty and the meek. It examines the circumstances that moved its players to transform people and places (for better and for worse), and it holds the answers to how and why our lives are fashioned the way they are today – from our language, fashion and technology to our sports, political systems and religious practices.</a:t>
            </a:r>
            <a:r>
              <a:rPr lang="en-US" sz="2400" dirty="0">
                <a:ea typeface="+mn-lt"/>
                <a:cs typeface="+mn-lt"/>
              </a:rPr>
              <a:t> </a:t>
            </a:r>
            <a:endParaRPr lang="en-US" sz="2400"/>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06249291"/>
      </p:ext>
    </p:extLst>
  </p:cSld>
  <p:clrMapOvr>
    <a:masterClrMapping/>
  </p:clrMapOvr>
  <mc:AlternateContent xmlns:mc="http://schemas.openxmlformats.org/markup-compatibility/2006" xmlns:p14="http://schemas.microsoft.com/office/powerpoint/2010/main">
    <mc:Choice Requires="p14">
      <p:transition spd="slow" p14:dur="2000" advTm="5883"/>
    </mc:Choice>
    <mc:Fallback xmlns="">
      <p:transition spd="slow" advTm="588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118BA95-03E7-41B7-B442-0AF8C0A7FF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Oval 15">
            <a:extLst>
              <a:ext uri="{FF2B5EF4-FFF2-40B4-BE49-F238E27FC236}">
                <a16:creationId xmlns:a16="http://schemas.microsoft.com/office/drawing/2014/main" id="{059D8741-EAD6-41B1-A882-70D70FC35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45444F36-3103-4D11-A25F-C054D4606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997656DE-F853-43A6-AB46-E6E563E30DAC}"/>
              </a:ext>
            </a:extLst>
          </p:cNvPr>
          <p:cNvSpPr>
            <a:spLocks noGrp="1"/>
          </p:cNvSpPr>
          <p:nvPr>
            <p:ph type="title"/>
          </p:nvPr>
        </p:nvSpPr>
        <p:spPr>
          <a:xfrm>
            <a:off x="1490145" y="2376862"/>
            <a:ext cx="2640646" cy="2104273"/>
          </a:xfrm>
          <a:noFill/>
        </p:spPr>
        <p:txBody>
          <a:bodyPr>
            <a:normAutofit/>
          </a:bodyPr>
          <a:lstStyle/>
          <a:p>
            <a:pPr algn="ctr"/>
            <a:r>
              <a:rPr lang="en-US" sz="3000" dirty="0">
                <a:solidFill>
                  <a:srgbClr val="FFFFFF"/>
                </a:solidFill>
                <a:cs typeface="Calibri Light"/>
              </a:rPr>
              <a:t>AIMS</a:t>
            </a:r>
            <a:endParaRPr lang="en-US" sz="3000" dirty="0">
              <a:solidFill>
                <a:srgbClr val="FFFFFF"/>
              </a:solidFill>
            </a:endParaRPr>
          </a:p>
        </p:txBody>
      </p:sp>
      <p:sp>
        <p:nvSpPr>
          <p:cNvPr id="20" name="Rectangle 19">
            <a:extLst>
              <a:ext uri="{FF2B5EF4-FFF2-40B4-BE49-F238E27FC236}">
                <a16:creationId xmlns:a16="http://schemas.microsoft.com/office/drawing/2014/main" id="{AD9B3EAD-A2B3-42C4-927C-3455E3E69E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CFB61BC-F50F-4B92-BB78-F9C52879823D}"/>
              </a:ext>
            </a:extLst>
          </p:cNvPr>
          <p:cNvGraphicFramePr>
            <a:graphicFrameLocks noGrp="1"/>
          </p:cNvGraphicFramePr>
          <p:nvPr>
            <p:ph idx="1"/>
            <p:extLst>
              <p:ext uri="{D42A27DB-BD31-4B8C-83A1-F6EECF244321}">
                <p14:modId xmlns:p14="http://schemas.microsoft.com/office/powerpoint/2010/main" val="3489054362"/>
              </p:ext>
            </p:extLst>
          </p:nvPr>
        </p:nvGraphicFramePr>
        <p:xfrm>
          <a:off x="5434733" y="251035"/>
          <a:ext cx="6536515" cy="65284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87091013"/>
      </p:ext>
    </p:extLst>
  </p:cSld>
  <p:clrMapOvr>
    <a:masterClrMapping/>
  </p:clrMapOvr>
  <mc:AlternateContent xmlns:mc="http://schemas.openxmlformats.org/markup-compatibility/2006" xmlns:p14="http://schemas.microsoft.com/office/powerpoint/2010/main">
    <mc:Choice Requires="p14">
      <p:transition spd="slow" p14:dur="2000" advTm="4096"/>
    </mc:Choice>
    <mc:Fallback xmlns="">
      <p:transition spd="slow" advTm="409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9175F21-0E85-45D6-A652-45E757191D93}"/>
              </a:ext>
            </a:extLst>
          </p:cNvPr>
          <p:cNvGraphicFramePr>
            <a:graphicFrameLocks noGrp="1"/>
          </p:cNvGraphicFramePr>
          <p:nvPr>
            <p:ph idx="1"/>
            <p:extLst>
              <p:ext uri="{D42A27DB-BD31-4B8C-83A1-F6EECF244321}">
                <p14:modId xmlns:p14="http://schemas.microsoft.com/office/powerpoint/2010/main" val="693193018"/>
              </p:ext>
            </p:extLst>
          </p:nvPr>
        </p:nvGraphicFramePr>
        <p:xfrm>
          <a:off x="244414" y="977660"/>
          <a:ext cx="11712560" cy="5569170"/>
        </p:xfrm>
        <a:graphic>
          <a:graphicData uri="http://schemas.openxmlformats.org/drawingml/2006/table">
            <a:tbl>
              <a:tblPr firstRow="1" bandRow="1">
                <a:tableStyleId>{5C22544A-7EE6-4342-B048-85BDC9FD1C3A}</a:tableStyleId>
              </a:tblPr>
              <a:tblGrid>
                <a:gridCol w="2174875">
                  <a:extLst>
                    <a:ext uri="{9D8B030D-6E8A-4147-A177-3AD203B41FA5}">
                      <a16:colId xmlns:a16="http://schemas.microsoft.com/office/drawing/2014/main" val="1027167311"/>
                    </a:ext>
                  </a:extLst>
                </a:gridCol>
                <a:gridCol w="4588648">
                  <a:extLst>
                    <a:ext uri="{9D8B030D-6E8A-4147-A177-3AD203B41FA5}">
                      <a16:colId xmlns:a16="http://schemas.microsoft.com/office/drawing/2014/main" val="3878404027"/>
                    </a:ext>
                  </a:extLst>
                </a:gridCol>
                <a:gridCol w="2020897">
                  <a:extLst>
                    <a:ext uri="{9D8B030D-6E8A-4147-A177-3AD203B41FA5}">
                      <a16:colId xmlns:a16="http://schemas.microsoft.com/office/drawing/2014/main" val="780314576"/>
                    </a:ext>
                  </a:extLst>
                </a:gridCol>
                <a:gridCol w="2928140">
                  <a:extLst>
                    <a:ext uri="{9D8B030D-6E8A-4147-A177-3AD203B41FA5}">
                      <a16:colId xmlns:a16="http://schemas.microsoft.com/office/drawing/2014/main" val="1122378803"/>
                    </a:ext>
                  </a:extLst>
                </a:gridCol>
              </a:tblGrid>
              <a:tr h="430750">
                <a:tc>
                  <a:txBody>
                    <a:bodyPr/>
                    <a:lstStyle/>
                    <a:p>
                      <a:pPr lvl="0">
                        <a:buNone/>
                      </a:pPr>
                      <a:r>
                        <a:rPr lang="en-US" dirty="0"/>
                        <a:t>Content</a:t>
                      </a:r>
                    </a:p>
                  </a:txBody>
                  <a:tcPr/>
                </a:tc>
                <a:tc>
                  <a:txBody>
                    <a:bodyPr/>
                    <a:lstStyle/>
                    <a:p>
                      <a:r>
                        <a:rPr lang="en-US" dirty="0"/>
                        <a:t>Assessment</a:t>
                      </a:r>
                    </a:p>
                  </a:txBody>
                  <a:tcPr/>
                </a:tc>
                <a:tc>
                  <a:txBody>
                    <a:bodyPr/>
                    <a:lstStyle/>
                    <a:p>
                      <a:r>
                        <a:rPr lang="en-US" dirty="0"/>
                        <a:t>Weightings</a:t>
                      </a:r>
                    </a:p>
                  </a:txBody>
                  <a:tcPr/>
                </a:tc>
                <a:tc>
                  <a:txBody>
                    <a:bodyPr/>
                    <a:lstStyle/>
                    <a:p>
                      <a:r>
                        <a:rPr lang="en-US" dirty="0"/>
                        <a:t>Option Choice</a:t>
                      </a:r>
                    </a:p>
                  </a:txBody>
                  <a:tcPr/>
                </a:tc>
                <a:extLst>
                  <a:ext uri="{0D108BD9-81ED-4DB2-BD59-A6C34878D82A}">
                    <a16:rowId xmlns:a16="http://schemas.microsoft.com/office/drawing/2014/main" val="2804764514"/>
                  </a:ext>
                </a:extLst>
              </a:tr>
              <a:tr h="1206500">
                <a:tc>
                  <a:txBody>
                    <a:bodyPr/>
                    <a:lstStyle/>
                    <a:p>
                      <a:pPr lvl="0">
                        <a:buNone/>
                      </a:pPr>
                      <a:r>
                        <a:rPr lang="en-US" sz="2000" b="0" i="0" u="none" strike="noStrike" noProof="0" dirty="0">
                          <a:latin typeface="Calibri"/>
                        </a:rPr>
                        <a:t>AS 1: Historical Investigations and Interpretations</a:t>
                      </a:r>
                      <a:endParaRPr lang="en-US" sz="2000"/>
                    </a:p>
                  </a:txBody>
                  <a:tcPr/>
                </a:tc>
                <a:tc>
                  <a:txBody>
                    <a:bodyPr/>
                    <a:lstStyle/>
                    <a:p>
                      <a:pPr lvl="0">
                        <a:buNone/>
                      </a:pPr>
                      <a:r>
                        <a:rPr lang="en-US" sz="2000" b="0" i="0" u="none" strike="noStrike" noProof="0" dirty="0">
                          <a:latin typeface="Calibri"/>
                        </a:rPr>
                        <a:t>External written examination 1 hour 30 mins Students answer a short response question and a two-part source question.</a:t>
                      </a:r>
                      <a:endParaRPr lang="en-US" sz="2000"/>
                    </a:p>
                  </a:txBody>
                  <a:tcPr/>
                </a:tc>
                <a:tc>
                  <a:txBody>
                    <a:bodyPr/>
                    <a:lstStyle/>
                    <a:p>
                      <a:pPr lvl="0">
                        <a:buNone/>
                      </a:pPr>
                      <a:r>
                        <a:rPr lang="en-US" sz="2000" b="0" i="0" u="none" strike="noStrike" noProof="0" dirty="0"/>
                        <a:t>50% of AS </a:t>
                      </a:r>
                      <a:endParaRPr lang="en-US" sz="2000"/>
                    </a:p>
                    <a:p>
                      <a:pPr lvl="0">
                        <a:buNone/>
                      </a:pPr>
                      <a:endParaRPr lang="en-US" sz="2000" b="0" i="0" u="none" strike="noStrike" noProof="0" dirty="0"/>
                    </a:p>
                    <a:p>
                      <a:pPr lvl="0">
                        <a:buNone/>
                      </a:pPr>
                      <a:r>
                        <a:rPr lang="en-US" sz="2000" b="0" i="0" u="none" strike="noStrike" noProof="0" dirty="0"/>
                        <a:t>20% of A level</a:t>
                      </a:r>
                      <a:endParaRPr lang="en-US" sz="2000"/>
                    </a:p>
                  </a:txBody>
                  <a:tcPr/>
                </a:tc>
                <a:tc>
                  <a:txBody>
                    <a:bodyPr/>
                    <a:lstStyle/>
                    <a:p>
                      <a:pPr lvl="0">
                        <a:buNone/>
                      </a:pPr>
                      <a:r>
                        <a:rPr lang="en-US" sz="2000" b="1" i="0" u="none" strike="noStrike" noProof="0" dirty="0">
                          <a:latin typeface="Calibri"/>
                        </a:rPr>
                        <a:t>Option 5: Germany 1919–45</a:t>
                      </a:r>
                      <a:endParaRPr lang="en-US" sz="2000" b="1"/>
                    </a:p>
                  </a:txBody>
                  <a:tcPr/>
                </a:tc>
                <a:extLst>
                  <a:ext uri="{0D108BD9-81ED-4DB2-BD59-A6C34878D82A}">
                    <a16:rowId xmlns:a16="http://schemas.microsoft.com/office/drawing/2014/main" val="794441911"/>
                  </a:ext>
                </a:extLst>
              </a:tr>
              <a:tr h="1365250">
                <a:tc>
                  <a:txBody>
                    <a:bodyPr/>
                    <a:lstStyle/>
                    <a:p>
                      <a:pPr lvl="0">
                        <a:buNone/>
                      </a:pPr>
                      <a:r>
                        <a:rPr lang="en-US" sz="2000" b="0" i="0" u="none" strike="noStrike" noProof="0" dirty="0">
                          <a:latin typeface="Calibri"/>
                        </a:rPr>
                        <a:t>AS 2: Historical Conflict and Change</a:t>
                      </a:r>
                      <a:endParaRPr lang="en-US" sz="2000"/>
                    </a:p>
                  </a:txBody>
                  <a:tcPr/>
                </a:tc>
                <a:tc>
                  <a:txBody>
                    <a:bodyPr/>
                    <a:lstStyle/>
                    <a:p>
                      <a:pPr lvl="0">
                        <a:buNone/>
                      </a:pPr>
                      <a:r>
                        <a:rPr lang="en-US" sz="2000" b="0" i="0" u="none" strike="noStrike" noProof="0" dirty="0">
                          <a:latin typeface="Calibri"/>
                        </a:rPr>
                        <a:t>External written examination 1 hour 30 mins Students answer two questions from a choice of three. Each question has two parts, a short response and an extended essay.</a:t>
                      </a:r>
                      <a:endParaRPr lang="en-US" sz="2000"/>
                    </a:p>
                  </a:txBody>
                  <a:tcPr/>
                </a:tc>
                <a:tc>
                  <a:txBody>
                    <a:bodyPr/>
                    <a:lstStyle/>
                    <a:p>
                      <a:pPr lvl="0">
                        <a:buNone/>
                      </a:pPr>
                      <a:r>
                        <a:rPr lang="en-US" sz="2000" b="0" i="0" u="none" strike="noStrike" noProof="0" dirty="0">
                          <a:latin typeface="Calibri"/>
                        </a:rPr>
                        <a:t>50% of AS </a:t>
                      </a:r>
                      <a:endParaRPr lang="en-US" sz="2000"/>
                    </a:p>
                    <a:p>
                      <a:pPr lvl="0">
                        <a:buNone/>
                      </a:pPr>
                      <a:endParaRPr lang="en-US" sz="2000" b="0" i="0" u="none" strike="noStrike" noProof="0" dirty="0">
                        <a:latin typeface="Calibri"/>
                      </a:endParaRPr>
                    </a:p>
                    <a:p>
                      <a:pPr lvl="0">
                        <a:buNone/>
                      </a:pPr>
                      <a:r>
                        <a:rPr lang="en-US" sz="2000" b="0" i="0" u="none" strike="noStrike" noProof="0" dirty="0">
                          <a:latin typeface="Calibri"/>
                        </a:rPr>
                        <a:t>20% of A level</a:t>
                      </a:r>
                      <a:endParaRPr lang="en-US" sz="2000"/>
                    </a:p>
                  </a:txBody>
                  <a:tcPr/>
                </a:tc>
                <a:tc>
                  <a:txBody>
                    <a:bodyPr/>
                    <a:lstStyle/>
                    <a:p>
                      <a:pPr lvl="0">
                        <a:buNone/>
                      </a:pPr>
                      <a:r>
                        <a:rPr lang="en-US" sz="2000" b="1" i="0" u="none" strike="noStrike" noProof="0" dirty="0">
                          <a:latin typeface="Calibri"/>
                        </a:rPr>
                        <a:t>Option 5: Russia 1914–41</a:t>
                      </a:r>
                      <a:endParaRPr lang="en-US" sz="2000" b="1"/>
                    </a:p>
                  </a:txBody>
                  <a:tcPr/>
                </a:tc>
                <a:extLst>
                  <a:ext uri="{0D108BD9-81ED-4DB2-BD59-A6C34878D82A}">
                    <a16:rowId xmlns:a16="http://schemas.microsoft.com/office/drawing/2014/main" val="3057181933"/>
                  </a:ext>
                </a:extLst>
              </a:tr>
              <a:tr h="944338">
                <a:tc>
                  <a:txBody>
                    <a:bodyPr/>
                    <a:lstStyle/>
                    <a:p>
                      <a:pPr lvl="0">
                        <a:buNone/>
                      </a:pPr>
                      <a:r>
                        <a:rPr lang="en-US" sz="2000" b="0" i="0" u="none" strike="noStrike" noProof="0" dirty="0">
                          <a:latin typeface="Calibri"/>
                        </a:rPr>
                        <a:t>A2 1: Change Over Time</a:t>
                      </a:r>
                      <a:endParaRPr lang="en-US" sz="2000"/>
                    </a:p>
                  </a:txBody>
                  <a:tcPr/>
                </a:tc>
                <a:tc>
                  <a:txBody>
                    <a:bodyPr/>
                    <a:lstStyle/>
                    <a:p>
                      <a:pPr lvl="0">
                        <a:buNone/>
                      </a:pPr>
                      <a:r>
                        <a:rPr lang="en-US" sz="2000" b="0" i="0" u="none" strike="noStrike" noProof="0" dirty="0">
                          <a:latin typeface="Calibri"/>
                        </a:rPr>
                        <a:t>External written examination 1 hour 15 minutes Students answer a synoptic essay question.</a:t>
                      </a:r>
                      <a:endParaRPr lang="en-US" sz="2000"/>
                    </a:p>
                  </a:txBody>
                  <a:tcPr/>
                </a:tc>
                <a:tc>
                  <a:txBody>
                    <a:bodyPr/>
                    <a:lstStyle/>
                    <a:p>
                      <a:pPr lvl="0">
                        <a:buNone/>
                      </a:pPr>
                      <a:r>
                        <a:rPr lang="en-US" sz="2000" b="0" i="0" u="none" strike="noStrike" noProof="0" dirty="0">
                          <a:latin typeface="Calibri"/>
                        </a:rPr>
                        <a:t>20% of A level </a:t>
                      </a:r>
                      <a:endParaRPr lang="en-US" sz="2000"/>
                    </a:p>
                  </a:txBody>
                  <a:tcPr/>
                </a:tc>
                <a:tc>
                  <a:txBody>
                    <a:bodyPr/>
                    <a:lstStyle/>
                    <a:p>
                      <a:pPr lvl="0">
                        <a:buNone/>
                      </a:pPr>
                      <a:r>
                        <a:rPr lang="en-US" sz="2000" b="1" i="0" u="none" strike="noStrike" noProof="0" dirty="0">
                          <a:latin typeface="Calibri"/>
                        </a:rPr>
                        <a:t>Option 2: Ireland Under the Union 1800–1900</a:t>
                      </a:r>
                      <a:endParaRPr lang="en-US" sz="2000" b="1"/>
                    </a:p>
                  </a:txBody>
                  <a:tcPr/>
                </a:tc>
                <a:extLst>
                  <a:ext uri="{0D108BD9-81ED-4DB2-BD59-A6C34878D82A}">
                    <a16:rowId xmlns:a16="http://schemas.microsoft.com/office/drawing/2014/main" val="2176988747"/>
                  </a:ext>
                </a:extLst>
              </a:tr>
              <a:tr h="927771">
                <a:tc>
                  <a:txBody>
                    <a:bodyPr/>
                    <a:lstStyle/>
                    <a:p>
                      <a:pPr lvl="0">
                        <a:buNone/>
                      </a:pPr>
                      <a:r>
                        <a:rPr lang="en-US" sz="2000" b="0" i="0" u="none" strike="noStrike" noProof="0" dirty="0">
                          <a:latin typeface="Calibri"/>
                        </a:rPr>
                        <a:t>A2 2: Historical Investigations and Interpretations</a:t>
                      </a:r>
                      <a:endParaRPr lang="en-US" sz="2000"/>
                    </a:p>
                  </a:txBody>
                  <a:tcPr/>
                </a:tc>
                <a:tc>
                  <a:txBody>
                    <a:bodyPr/>
                    <a:lstStyle/>
                    <a:p>
                      <a:pPr lvl="0">
                        <a:buNone/>
                      </a:pPr>
                      <a:r>
                        <a:rPr lang="en-US" sz="2000" b="0" i="0" u="none" strike="noStrike" noProof="0" dirty="0">
                          <a:latin typeface="Calibri"/>
                        </a:rPr>
                        <a:t>External written examination 2 hours 30 mins Students answer three questions; two are source based and one is an extended essay.</a:t>
                      </a:r>
                      <a:endParaRPr lang="en-US" sz="2000"/>
                    </a:p>
                  </a:txBody>
                  <a:tcPr/>
                </a:tc>
                <a:tc>
                  <a:txBody>
                    <a:bodyPr/>
                    <a:lstStyle/>
                    <a:p>
                      <a:pPr lvl="0">
                        <a:buNone/>
                      </a:pPr>
                      <a:r>
                        <a:rPr lang="en-US" sz="2000" b="0" i="0" u="none" strike="noStrike" noProof="0" dirty="0">
                          <a:latin typeface="Calibri"/>
                        </a:rPr>
                        <a:t>40% of A level</a:t>
                      </a:r>
                      <a:endParaRPr lang="en-US" sz="2000"/>
                    </a:p>
                  </a:txBody>
                  <a:tcPr/>
                </a:tc>
                <a:tc>
                  <a:txBody>
                    <a:bodyPr/>
                    <a:lstStyle/>
                    <a:p>
                      <a:pPr lvl="0">
                        <a:buNone/>
                      </a:pPr>
                      <a:r>
                        <a:rPr lang="en-US" sz="2000" b="1" i="0" u="none" strike="noStrike" noProof="0" dirty="0">
                          <a:latin typeface="Calibri"/>
                        </a:rPr>
                        <a:t>Option 4: Partition of Ireland 1900–25</a:t>
                      </a:r>
                      <a:endParaRPr lang="en-US" sz="2000" b="1"/>
                    </a:p>
                  </a:txBody>
                  <a:tcPr/>
                </a:tc>
                <a:extLst>
                  <a:ext uri="{0D108BD9-81ED-4DB2-BD59-A6C34878D82A}">
                    <a16:rowId xmlns:a16="http://schemas.microsoft.com/office/drawing/2014/main" val="808259663"/>
                  </a:ext>
                </a:extLst>
              </a:tr>
            </a:tbl>
          </a:graphicData>
        </a:graphic>
      </p:graphicFrame>
      <p:sp>
        <p:nvSpPr>
          <p:cNvPr id="5" name="TextBox 4">
            <a:extLst>
              <a:ext uri="{FF2B5EF4-FFF2-40B4-BE49-F238E27FC236}">
                <a16:creationId xmlns:a16="http://schemas.microsoft.com/office/drawing/2014/main" id="{2F12C636-D682-4AB6-B62F-89DD0C4F6D40}"/>
              </a:ext>
            </a:extLst>
          </p:cNvPr>
          <p:cNvSpPr txBox="1"/>
          <p:nvPr/>
        </p:nvSpPr>
        <p:spPr>
          <a:xfrm>
            <a:off x="1877684" y="80513"/>
            <a:ext cx="85516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Rockwell Condensed"/>
                <a:cs typeface="Calibri"/>
              </a:rPr>
              <a:t>SPECIFICATION AND SUBJECT CONTENT</a:t>
            </a:r>
          </a:p>
        </p:txBody>
      </p:sp>
    </p:spTree>
    <p:extLst>
      <p:ext uri="{BB962C8B-B14F-4D97-AF65-F5344CB8AC3E}">
        <p14:creationId xmlns:p14="http://schemas.microsoft.com/office/powerpoint/2010/main" val="3350423172"/>
      </p:ext>
    </p:extLst>
  </p:cSld>
  <p:clrMapOvr>
    <a:masterClrMapping/>
  </p:clrMapOvr>
  <mc:AlternateContent xmlns:mc="http://schemas.openxmlformats.org/markup-compatibility/2006" xmlns:p14="http://schemas.microsoft.com/office/powerpoint/2010/main">
    <mc:Choice Requires="p14">
      <p:transition spd="slow" p14:dur="2000" advTm="9858"/>
    </mc:Choice>
    <mc:Fallback xmlns="">
      <p:transition spd="slow" advTm="985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606D-65C4-487A-9D7B-02FED3F22C37}"/>
              </a:ext>
            </a:extLst>
          </p:cNvPr>
          <p:cNvSpPr>
            <a:spLocks noGrp="1"/>
          </p:cNvSpPr>
          <p:nvPr>
            <p:ph type="title"/>
          </p:nvPr>
        </p:nvSpPr>
        <p:spPr>
          <a:xfrm>
            <a:off x="739169" y="93903"/>
            <a:ext cx="4730451" cy="1637730"/>
          </a:xfrm>
        </p:spPr>
        <p:txBody>
          <a:bodyPr>
            <a:normAutofit/>
          </a:bodyPr>
          <a:lstStyle/>
          <a:p>
            <a:r>
              <a:rPr lang="en-US" sz="4400"/>
              <a:t>AS 1: GERMANY 1919-45</a:t>
            </a:r>
          </a:p>
        </p:txBody>
      </p:sp>
      <p:sp>
        <p:nvSpPr>
          <p:cNvPr id="6" name="Content Placeholder 7">
            <a:extLst>
              <a:ext uri="{FF2B5EF4-FFF2-40B4-BE49-F238E27FC236}">
                <a16:creationId xmlns:a16="http://schemas.microsoft.com/office/drawing/2014/main" id="{74B69E69-CF1E-40D0-A651-B21D09D9CC07}"/>
              </a:ext>
            </a:extLst>
          </p:cNvPr>
          <p:cNvSpPr>
            <a:spLocks noGrp="1"/>
          </p:cNvSpPr>
          <p:nvPr>
            <p:ph idx="1"/>
          </p:nvPr>
        </p:nvSpPr>
        <p:spPr>
          <a:xfrm>
            <a:off x="394113" y="1414043"/>
            <a:ext cx="5406186" cy="4973817"/>
          </a:xfrm>
        </p:spPr>
        <p:txBody>
          <a:bodyPr vert="horz" lIns="91440" tIns="45720" rIns="91440" bIns="45720" rtlCol="0" anchor="t">
            <a:noAutofit/>
          </a:bodyPr>
          <a:lstStyle/>
          <a:p>
            <a:r>
              <a:rPr lang="en-US" sz="2800" b="1" i="1" dirty="0"/>
              <a:t>Areas of focus include:</a:t>
            </a:r>
          </a:p>
          <a:p>
            <a:pPr>
              <a:buClr>
                <a:srgbClr val="9E3611"/>
              </a:buClr>
            </a:pPr>
            <a:r>
              <a:rPr lang="en-US" sz="2800" dirty="0"/>
              <a:t>The Weimar Republic 1919–29 </a:t>
            </a:r>
            <a:endParaRPr lang="en-US" sz="2800" dirty="0">
              <a:ea typeface="+mn-lt"/>
              <a:cs typeface="+mn-lt"/>
            </a:endParaRPr>
          </a:p>
          <a:p>
            <a:pPr>
              <a:buClr>
                <a:srgbClr val="9E3611"/>
              </a:buClr>
            </a:pPr>
            <a:r>
              <a:rPr lang="en-US" sz="2800" dirty="0"/>
              <a:t>The decline of the Weimar Republic 1929–33 and the rise of the Nazis </a:t>
            </a:r>
            <a:endParaRPr lang="en-US" sz="2800" dirty="0">
              <a:ea typeface="+mn-lt"/>
              <a:cs typeface="+mn-lt"/>
            </a:endParaRPr>
          </a:p>
          <a:p>
            <a:pPr>
              <a:buClr>
                <a:srgbClr val="9E3611"/>
              </a:buClr>
            </a:pPr>
            <a:r>
              <a:rPr lang="en-US" sz="2800" dirty="0"/>
              <a:t>Developments in Nazi Germany 1933–39</a:t>
            </a:r>
            <a:endParaRPr lang="en-US" sz="2800" dirty="0">
              <a:ea typeface="+mn-lt"/>
              <a:cs typeface="+mn-lt"/>
            </a:endParaRPr>
          </a:p>
          <a:p>
            <a:pPr>
              <a:buClr>
                <a:srgbClr val="9E3611"/>
              </a:buClr>
            </a:pPr>
            <a:r>
              <a:rPr lang="en-US" sz="2800" dirty="0"/>
              <a:t>The impact of the war on Nazi Germany and the occupied territories in Eastern Europe 1939–45</a:t>
            </a:r>
          </a:p>
        </p:txBody>
      </p:sp>
      <p:pic>
        <p:nvPicPr>
          <p:cNvPr id="4" name="Picture 4" descr="A picture containing text, person, outdoor&#10;&#10;Description automatically generated">
            <a:extLst>
              <a:ext uri="{FF2B5EF4-FFF2-40B4-BE49-F238E27FC236}">
                <a16:creationId xmlns:a16="http://schemas.microsoft.com/office/drawing/2014/main" id="{15A00C47-A076-432F-867B-02DAF091C6B0}"/>
              </a:ext>
            </a:extLst>
          </p:cNvPr>
          <p:cNvPicPr>
            <a:picLocks noChangeAspect="1"/>
          </p:cNvPicPr>
          <p:nvPr/>
        </p:nvPicPr>
        <p:blipFill rotWithShape="1">
          <a:blip r:embed="rId2"/>
          <a:srcRect l="24471" r="6862"/>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7" name="Freeform: Shape 10">
            <a:extLst>
              <a:ext uri="{FF2B5EF4-FFF2-40B4-BE49-F238E27FC236}">
                <a16:creationId xmlns:a16="http://schemas.microsoft.com/office/drawing/2014/main" id="{484E34F7-E155-426C-A88E-8AEA6CF3F7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959014726"/>
      </p:ext>
    </p:extLst>
  </p:cSld>
  <p:clrMapOvr>
    <a:masterClrMapping/>
  </p:clrMapOvr>
  <mc:AlternateContent xmlns:mc="http://schemas.openxmlformats.org/markup-compatibility/2006" xmlns:p14="http://schemas.microsoft.com/office/powerpoint/2010/main">
    <mc:Choice Requires="p14">
      <p:transition spd="slow" p14:dur="2000" advTm="7191"/>
    </mc:Choice>
    <mc:Fallback xmlns="">
      <p:transition spd="slow" advTm="71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7" name="Rectangle 21">
            <a:extLst>
              <a:ext uri="{FF2B5EF4-FFF2-40B4-BE49-F238E27FC236}">
                <a16:creationId xmlns:a16="http://schemas.microsoft.com/office/drawing/2014/main" id="{2A0E4E09-FC02-4ADC-951A-3FFA90B6FE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0D394-F3BB-4F0D-A93C-8626EC61B58D}"/>
              </a:ext>
            </a:extLst>
          </p:cNvPr>
          <p:cNvSpPr>
            <a:spLocks noGrp="1"/>
          </p:cNvSpPr>
          <p:nvPr>
            <p:ph type="title"/>
          </p:nvPr>
        </p:nvSpPr>
        <p:spPr>
          <a:xfrm>
            <a:off x="6271265" y="153953"/>
            <a:ext cx="5360189" cy="1971964"/>
          </a:xfrm>
        </p:spPr>
        <p:txBody>
          <a:bodyPr>
            <a:normAutofit/>
          </a:bodyPr>
          <a:lstStyle/>
          <a:p>
            <a:r>
              <a:rPr lang="en-US" dirty="0">
                <a:solidFill>
                  <a:schemeClr val="tx1"/>
                </a:solidFill>
              </a:rPr>
              <a:t>AS 2: RUSSIA 1914-41</a:t>
            </a:r>
          </a:p>
        </p:txBody>
      </p:sp>
      <p:sp>
        <p:nvSpPr>
          <p:cNvPr id="24" name="Freeform: Shape 23">
            <a:extLst>
              <a:ext uri="{FF2B5EF4-FFF2-40B4-BE49-F238E27FC236}">
                <a16:creationId xmlns:a16="http://schemas.microsoft.com/office/drawing/2014/main" id="{E5821A2D-F010-4C2B-8819-23281D9C77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text, person, person, posing&#10;&#10;Description automatically generated">
            <a:extLst>
              <a:ext uri="{FF2B5EF4-FFF2-40B4-BE49-F238E27FC236}">
                <a16:creationId xmlns:a16="http://schemas.microsoft.com/office/drawing/2014/main" id="{AA510163-5908-4DC8-A086-FC8C23D9D500}"/>
              </a:ext>
            </a:extLst>
          </p:cNvPr>
          <p:cNvPicPr>
            <a:picLocks noChangeAspect="1"/>
          </p:cNvPicPr>
          <p:nvPr/>
        </p:nvPicPr>
        <p:blipFill>
          <a:blip r:embed="rId3"/>
          <a:stretch>
            <a:fillRect/>
          </a:stretch>
        </p:blipFill>
        <p:spPr>
          <a:xfrm>
            <a:off x="291434" y="2459456"/>
            <a:ext cx="4680731" cy="2633860"/>
          </a:xfrm>
          <a:prstGeom prst="rect">
            <a:avLst/>
          </a:prstGeom>
        </p:spPr>
      </p:pic>
      <p:sp>
        <p:nvSpPr>
          <p:cNvPr id="18" name="Content Placeholder 18">
            <a:extLst>
              <a:ext uri="{FF2B5EF4-FFF2-40B4-BE49-F238E27FC236}">
                <a16:creationId xmlns:a16="http://schemas.microsoft.com/office/drawing/2014/main" id="{80888515-DE45-434D-87D2-62DDDC955ABF}"/>
              </a:ext>
            </a:extLst>
          </p:cNvPr>
          <p:cNvSpPr>
            <a:spLocks noGrp="1"/>
          </p:cNvSpPr>
          <p:nvPr>
            <p:ph idx="1"/>
          </p:nvPr>
        </p:nvSpPr>
        <p:spPr>
          <a:xfrm>
            <a:off x="6386286" y="1838370"/>
            <a:ext cx="4741962" cy="4333829"/>
          </a:xfrm>
        </p:spPr>
        <p:txBody>
          <a:bodyPr vert="horz" lIns="91440" tIns="45720" rIns="91440" bIns="45720" rtlCol="0" anchor="t">
            <a:normAutofit/>
          </a:bodyPr>
          <a:lstStyle/>
          <a:p>
            <a:r>
              <a:rPr lang="en-US" sz="2400" b="1" i="1" dirty="0"/>
              <a:t>A</a:t>
            </a:r>
            <a:r>
              <a:rPr lang="en-US" sz="2800" b="1" i="1" dirty="0"/>
              <a:t>reas of focus include:</a:t>
            </a:r>
          </a:p>
          <a:p>
            <a:pPr>
              <a:buClr>
                <a:srgbClr val="9E3611"/>
              </a:buClr>
            </a:pPr>
            <a:r>
              <a:rPr lang="en-US" sz="2800" dirty="0">
                <a:ea typeface="+mn-lt"/>
                <a:cs typeface="+mn-lt"/>
              </a:rPr>
              <a:t>The Revolutions of February and October 1917</a:t>
            </a:r>
          </a:p>
          <a:p>
            <a:pPr>
              <a:buClr>
                <a:srgbClr val="9E3611"/>
              </a:buClr>
            </a:pPr>
            <a:r>
              <a:rPr lang="en-US" sz="2800" dirty="0">
                <a:ea typeface="+mn-lt"/>
                <a:cs typeface="+mn-lt"/>
              </a:rPr>
              <a:t>Lenin’s Russia 1917–24 </a:t>
            </a:r>
          </a:p>
          <a:p>
            <a:pPr>
              <a:buClr>
                <a:srgbClr val="9E3611"/>
              </a:buClr>
            </a:pPr>
            <a:r>
              <a:rPr lang="en-US" sz="2800" dirty="0">
                <a:ea typeface="+mn-lt"/>
                <a:cs typeface="+mn-lt"/>
              </a:rPr>
              <a:t>Stalin’s rise to power and dictatorship 1924–41</a:t>
            </a:r>
          </a:p>
          <a:p>
            <a:pPr>
              <a:buClr>
                <a:srgbClr val="9E3611"/>
              </a:buClr>
            </a:pPr>
            <a:r>
              <a:rPr lang="en-US" sz="2800" dirty="0">
                <a:ea typeface="+mn-lt"/>
                <a:cs typeface="+mn-lt"/>
              </a:rPr>
              <a:t>The economy 1924–41</a:t>
            </a:r>
          </a:p>
          <a:p>
            <a:pPr>
              <a:buClr>
                <a:srgbClr val="9E3611"/>
              </a:buClr>
            </a:pPr>
            <a:endParaRPr lang="en-US" sz="2800" dirty="0"/>
          </a:p>
        </p:txBody>
      </p:sp>
      <p:grpSp>
        <p:nvGrpSpPr>
          <p:cNvPr id="26" name="Group 25">
            <a:extLst>
              <a:ext uri="{FF2B5EF4-FFF2-40B4-BE49-F238E27FC236}">
                <a16:creationId xmlns:a16="http://schemas.microsoft.com/office/drawing/2014/main" id="{D68B9961-F007-40D1-AF51-61B6DE5106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E9FDF494-C7FB-47DF-BD39-1F65FA5508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8" name="Oval 27">
              <a:extLst>
                <a:ext uri="{FF2B5EF4-FFF2-40B4-BE49-F238E27FC236}">
                  <a16:creationId xmlns:a16="http://schemas.microsoft.com/office/drawing/2014/main" id="{3A822E1C-4C1A-4BEE-B19C-0FFB2D57BB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3622587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169"/>
    </mc:Choice>
    <mc:Fallback xmlns="">
      <p:transition spd="slow" advTm="816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8">
            <a:extLst>
              <a:ext uri="{FF2B5EF4-FFF2-40B4-BE49-F238E27FC236}">
                <a16:creationId xmlns:a16="http://schemas.microsoft.com/office/drawing/2014/main" id="{BCE5EFF9-B12A-4A10-94DD-F33EDBCD27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69317" cy="3355942"/>
          </a:xfrm>
          <a:prstGeom prst="rect">
            <a:avLst/>
          </a:prstGeom>
          <a:blipFill dpi="0" rotWithShape="1">
            <a:blip r:embed="rId2">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5" name="Picture 5" descr="A picture containing text, mammal&#10;&#10;Description automatically generated">
            <a:extLst>
              <a:ext uri="{FF2B5EF4-FFF2-40B4-BE49-F238E27FC236}">
                <a16:creationId xmlns:a16="http://schemas.microsoft.com/office/drawing/2014/main" id="{28896CE4-E0CA-45AC-9F3F-6F34AC203A21}"/>
              </a:ext>
            </a:extLst>
          </p:cNvPr>
          <p:cNvPicPr>
            <a:picLocks noChangeAspect="1"/>
          </p:cNvPicPr>
          <p:nvPr/>
        </p:nvPicPr>
        <p:blipFill rotWithShape="1">
          <a:blip r:embed="rId3"/>
          <a:srcRect t="3876" r="3" b="22889"/>
          <a:stretch/>
        </p:blipFill>
        <p:spPr>
          <a:xfrm>
            <a:off x="2930184" y="-2655"/>
            <a:ext cx="2996169" cy="3358597"/>
          </a:xfrm>
          <a:prstGeom prst="rect">
            <a:avLst/>
          </a:prstGeom>
        </p:spPr>
      </p:pic>
      <p:pic>
        <p:nvPicPr>
          <p:cNvPr id="6" name="Picture 22" descr="A picture containing text, indoor&#10;&#10;Description automatically generated">
            <a:extLst>
              <a:ext uri="{FF2B5EF4-FFF2-40B4-BE49-F238E27FC236}">
                <a16:creationId xmlns:a16="http://schemas.microsoft.com/office/drawing/2014/main" id="{340BA2B2-0A5E-4770-AA7B-62A691AB0B9F}"/>
              </a:ext>
            </a:extLst>
          </p:cNvPr>
          <p:cNvPicPr>
            <a:picLocks noChangeAspect="1"/>
          </p:cNvPicPr>
          <p:nvPr/>
        </p:nvPicPr>
        <p:blipFill rotWithShape="1">
          <a:blip r:embed="rId4"/>
          <a:srcRect l="38234" r="7859" b="-1"/>
          <a:stretch/>
        </p:blipFill>
        <p:spPr>
          <a:xfrm>
            <a:off x="86284" y="3433017"/>
            <a:ext cx="5926333" cy="3353096"/>
          </a:xfrm>
          <a:prstGeom prst="rect">
            <a:avLst/>
          </a:prstGeom>
        </p:spPr>
      </p:pic>
      <p:sp>
        <p:nvSpPr>
          <p:cNvPr id="31" name="Rectangle 30">
            <a:extLst>
              <a:ext uri="{FF2B5EF4-FFF2-40B4-BE49-F238E27FC236}">
                <a16:creationId xmlns:a16="http://schemas.microsoft.com/office/drawing/2014/main" id="{426EEE46-1E2E-459B-85C5-B12A77BED9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8252C-BE12-4BD8-990D-D34C626EBA1F}"/>
              </a:ext>
            </a:extLst>
          </p:cNvPr>
          <p:cNvSpPr>
            <a:spLocks noGrp="1"/>
          </p:cNvSpPr>
          <p:nvPr>
            <p:ph type="title"/>
          </p:nvPr>
        </p:nvSpPr>
        <p:spPr>
          <a:xfrm>
            <a:off x="6400800" y="67689"/>
            <a:ext cx="5299586" cy="1609344"/>
          </a:xfrm>
          <a:ln>
            <a:noFill/>
          </a:ln>
        </p:spPr>
        <p:txBody>
          <a:bodyPr>
            <a:normAutofit/>
          </a:bodyPr>
          <a:lstStyle/>
          <a:p>
            <a:r>
              <a:rPr lang="en-US" sz="4000" b="1" dirty="0"/>
              <a:t>A2 1: IRELAND UNDER THE UNION 1800-1900</a:t>
            </a:r>
          </a:p>
        </p:txBody>
      </p:sp>
      <p:sp>
        <p:nvSpPr>
          <p:cNvPr id="25" name="Content Placeholder 25">
            <a:extLst>
              <a:ext uri="{FF2B5EF4-FFF2-40B4-BE49-F238E27FC236}">
                <a16:creationId xmlns:a16="http://schemas.microsoft.com/office/drawing/2014/main" id="{8F3AB1D0-4751-481A-AB38-779D7EE21C2D}"/>
              </a:ext>
            </a:extLst>
          </p:cNvPr>
          <p:cNvSpPr>
            <a:spLocks noGrp="1"/>
          </p:cNvSpPr>
          <p:nvPr>
            <p:ph idx="1"/>
          </p:nvPr>
        </p:nvSpPr>
        <p:spPr>
          <a:xfrm>
            <a:off x="6400799" y="1718842"/>
            <a:ext cx="5299585" cy="4453358"/>
          </a:xfrm>
        </p:spPr>
        <p:txBody>
          <a:bodyPr vert="horz" lIns="91440" tIns="45720" rIns="91440" bIns="45720" rtlCol="0" anchor="t">
            <a:noAutofit/>
          </a:bodyPr>
          <a:lstStyle/>
          <a:p>
            <a:r>
              <a:rPr lang="en-US" sz="2400" b="1" i="1" dirty="0"/>
              <a:t>Areas of focus include:</a:t>
            </a:r>
          </a:p>
          <a:p>
            <a:pPr>
              <a:buClr>
                <a:srgbClr val="9E3611"/>
              </a:buClr>
            </a:pPr>
            <a:r>
              <a:rPr lang="en-US" sz="2400" b="1" dirty="0">
                <a:ea typeface="+mn-lt"/>
                <a:cs typeface="+mn-lt"/>
              </a:rPr>
              <a:t>Support for the Union</a:t>
            </a:r>
          </a:p>
          <a:p>
            <a:pPr>
              <a:buClr>
                <a:srgbClr val="9E3611"/>
              </a:buClr>
            </a:pPr>
            <a:r>
              <a:rPr lang="en-US" sz="2400" b="1" dirty="0">
                <a:ea typeface="+mn-lt"/>
                <a:cs typeface="+mn-lt"/>
              </a:rPr>
              <a:t>Opposition to the Union </a:t>
            </a:r>
          </a:p>
          <a:p>
            <a:pPr>
              <a:buClr>
                <a:srgbClr val="9E3611"/>
              </a:buClr>
            </a:pPr>
            <a:r>
              <a:rPr lang="en-US" sz="2400" b="1" dirty="0">
                <a:ea typeface="+mn-lt"/>
                <a:cs typeface="+mn-lt"/>
              </a:rPr>
              <a:t>Constitutional nationalism 1800–1900</a:t>
            </a:r>
            <a:endParaRPr lang="en-US" sz="2400" b="1" dirty="0"/>
          </a:p>
          <a:p>
            <a:pPr>
              <a:buClr>
                <a:srgbClr val="9E3611"/>
              </a:buClr>
            </a:pPr>
            <a:r>
              <a:rPr lang="en-US" sz="2400" b="1" dirty="0">
                <a:ea typeface="+mn-lt"/>
                <a:cs typeface="+mn-lt"/>
              </a:rPr>
              <a:t>Revolutionary nationalism 1800–1900 </a:t>
            </a:r>
          </a:p>
          <a:p>
            <a:pPr>
              <a:buClr>
                <a:srgbClr val="9E3611"/>
              </a:buClr>
            </a:pPr>
            <a:r>
              <a:rPr lang="en-US" sz="2400" b="1" dirty="0">
                <a:ea typeface="+mn-lt"/>
                <a:cs typeface="+mn-lt"/>
              </a:rPr>
              <a:t>Cultural nationalism 1800–1900 </a:t>
            </a:r>
          </a:p>
          <a:p>
            <a:pPr>
              <a:buClr>
                <a:srgbClr val="9E3611"/>
              </a:buClr>
            </a:pPr>
            <a:r>
              <a:rPr lang="en-US" sz="2400" b="1" dirty="0">
                <a:ea typeface="+mn-lt"/>
                <a:cs typeface="+mn-lt"/>
              </a:rPr>
              <a:t>The British government response to Irish nationalism </a:t>
            </a:r>
          </a:p>
          <a:p>
            <a:pPr>
              <a:buClr>
                <a:srgbClr val="9E3611"/>
              </a:buClr>
            </a:pPr>
            <a:r>
              <a:rPr lang="en-US" sz="2400" b="1" dirty="0">
                <a:ea typeface="+mn-lt"/>
                <a:cs typeface="+mn-lt"/>
              </a:rPr>
              <a:t>The significance of social and economic issues </a:t>
            </a:r>
            <a:endParaRPr lang="en-US" sz="2400" b="1" dirty="0"/>
          </a:p>
          <a:p>
            <a:pPr>
              <a:buClr>
                <a:srgbClr val="9E3611"/>
              </a:buClr>
            </a:pPr>
            <a:endParaRPr lang="en-US" sz="2400" dirty="0"/>
          </a:p>
        </p:txBody>
      </p:sp>
      <p:grpSp>
        <p:nvGrpSpPr>
          <p:cNvPr id="33" name="Group 32">
            <a:extLst>
              <a:ext uri="{FF2B5EF4-FFF2-40B4-BE49-F238E27FC236}">
                <a16:creationId xmlns:a16="http://schemas.microsoft.com/office/drawing/2014/main" id="{BB3C3B5B-B6A2-4C52-831F-3D4FBEF9254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64E7942F-7C05-45E8-B6CD-0D22951E77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E91AFEAF-5CBA-4B38-AFF0-10ED1F5F97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40075099"/>
      </p:ext>
    </p:extLst>
  </p:cSld>
  <p:clrMapOvr>
    <a:masterClrMapping/>
  </p:clrMapOvr>
  <mc:AlternateContent xmlns:mc="http://schemas.openxmlformats.org/markup-compatibility/2006" xmlns:p14="http://schemas.microsoft.com/office/powerpoint/2010/main">
    <mc:Choice Requires="p14">
      <p:transition spd="slow" p14:dur="2000" advTm="7064"/>
    </mc:Choice>
    <mc:Fallback xmlns="">
      <p:transition spd="slow" advTm="706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C9F8A39-A0ED-4C14-941D-2B27364BF5CA}"/>
              </a:ext>
            </a:extLst>
          </p:cNvPr>
          <p:cNvPicPr>
            <a:picLocks noChangeAspect="1"/>
          </p:cNvPicPr>
          <p:nvPr/>
        </p:nvPicPr>
        <p:blipFill rotWithShape="1">
          <a:blip r:embed="rId2"/>
          <a:srcRect l="9463" r="15365" b="3"/>
          <a:stretch/>
        </p:blipFill>
        <p:spPr>
          <a:xfrm>
            <a:off x="3344" y="3509433"/>
            <a:ext cx="4475150" cy="3348566"/>
          </a:xfrm>
          <a:prstGeom prst="rect">
            <a:avLst/>
          </a:prstGeom>
        </p:spPr>
      </p:pic>
      <p:sp>
        <p:nvSpPr>
          <p:cNvPr id="12" name="Rectangle 11">
            <a:extLst>
              <a:ext uri="{FF2B5EF4-FFF2-40B4-BE49-F238E27FC236}">
                <a16:creationId xmlns:a16="http://schemas.microsoft.com/office/drawing/2014/main" id="{881BB01C-2DAE-48BD-8E81-DAE2E1BC4D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392167-81E7-4DEC-83DC-EE968953535B}"/>
              </a:ext>
            </a:extLst>
          </p:cNvPr>
          <p:cNvSpPr>
            <a:spLocks noGrp="1"/>
          </p:cNvSpPr>
          <p:nvPr>
            <p:ph type="title"/>
          </p:nvPr>
        </p:nvSpPr>
        <p:spPr>
          <a:xfrm>
            <a:off x="4970109" y="168330"/>
            <a:ext cx="6730277" cy="1609344"/>
          </a:xfrm>
          <a:ln>
            <a:noFill/>
          </a:ln>
        </p:spPr>
        <p:txBody>
          <a:bodyPr>
            <a:normAutofit/>
          </a:bodyPr>
          <a:lstStyle/>
          <a:p>
            <a:r>
              <a:rPr lang="en-US" sz="4800" b="1" dirty="0"/>
              <a:t>A2 2: PARTITION OF IRELAND 1900-25</a:t>
            </a:r>
          </a:p>
        </p:txBody>
      </p:sp>
      <p:pic>
        <p:nvPicPr>
          <p:cNvPr id="5" name="Picture 5" descr="Text&#10;&#10;Description automatically generated">
            <a:extLst>
              <a:ext uri="{FF2B5EF4-FFF2-40B4-BE49-F238E27FC236}">
                <a16:creationId xmlns:a16="http://schemas.microsoft.com/office/drawing/2014/main" id="{6458B039-D9EA-4072-9401-B8E356D40EDA}"/>
              </a:ext>
            </a:extLst>
          </p:cNvPr>
          <p:cNvPicPr>
            <a:picLocks noChangeAspect="1"/>
          </p:cNvPicPr>
          <p:nvPr/>
        </p:nvPicPr>
        <p:blipFill rotWithShape="1">
          <a:blip r:embed="rId5"/>
          <a:srcRect l="6199" r="4590" b="-3"/>
          <a:stretch/>
        </p:blipFill>
        <p:spPr>
          <a:xfrm>
            <a:off x="3344" y="10"/>
            <a:ext cx="4475150" cy="3348557"/>
          </a:xfrm>
          <a:prstGeom prst="rect">
            <a:avLst/>
          </a:prstGeom>
        </p:spPr>
      </p:pic>
      <p:sp>
        <p:nvSpPr>
          <p:cNvPr id="9" name="Content Placeholder 8">
            <a:extLst>
              <a:ext uri="{FF2B5EF4-FFF2-40B4-BE49-F238E27FC236}">
                <a16:creationId xmlns:a16="http://schemas.microsoft.com/office/drawing/2014/main" id="{C9D04338-BDF4-4585-B668-62BCB714727C}"/>
              </a:ext>
            </a:extLst>
          </p:cNvPr>
          <p:cNvSpPr>
            <a:spLocks noGrp="1"/>
          </p:cNvSpPr>
          <p:nvPr>
            <p:ph idx="1"/>
          </p:nvPr>
        </p:nvSpPr>
        <p:spPr>
          <a:xfrm>
            <a:off x="4970109" y="2121408"/>
            <a:ext cx="6730276" cy="4582754"/>
          </a:xfrm>
        </p:spPr>
        <p:txBody>
          <a:bodyPr vert="horz" lIns="91440" tIns="45720" rIns="91440" bIns="45720" rtlCol="0" anchor="t">
            <a:noAutofit/>
          </a:bodyPr>
          <a:lstStyle/>
          <a:p>
            <a:pPr marL="0" indent="0">
              <a:buNone/>
            </a:pPr>
            <a:r>
              <a:rPr lang="en-US" sz="2400" b="1" i="1" dirty="0"/>
              <a:t>Areas of focus include:</a:t>
            </a:r>
          </a:p>
          <a:p>
            <a:pPr marL="0" indent="0">
              <a:buNone/>
            </a:pPr>
            <a:r>
              <a:rPr lang="en-US" sz="2400" b="1" dirty="0">
                <a:ea typeface="+mn-lt"/>
                <a:cs typeface="+mn-lt"/>
              </a:rPr>
              <a:t>The crisis over the Third Home Rule Bill up to September 1914</a:t>
            </a:r>
          </a:p>
          <a:p>
            <a:pPr marL="0" indent="0">
              <a:buNone/>
            </a:pPr>
            <a:r>
              <a:rPr lang="en-US" sz="2400" b="1" dirty="0">
                <a:ea typeface="+mn-lt"/>
                <a:cs typeface="+mn-lt"/>
              </a:rPr>
              <a:t>Political developments 1914–18 – the impact of WWI, The </a:t>
            </a:r>
            <a:r>
              <a:rPr lang="en-US" sz="2400" b="1">
                <a:ea typeface="+mn-lt"/>
                <a:cs typeface="+mn-lt"/>
              </a:rPr>
              <a:t>Easter Rising, the Rise of Sinn Fein</a:t>
            </a:r>
            <a:endParaRPr lang="en-US" sz="2400" b="1" dirty="0">
              <a:ea typeface="+mn-lt"/>
              <a:cs typeface="+mn-lt"/>
            </a:endParaRPr>
          </a:p>
          <a:p>
            <a:pPr marL="0" indent="0">
              <a:buNone/>
            </a:pPr>
            <a:r>
              <a:rPr lang="en-US" sz="2400" b="1" dirty="0">
                <a:ea typeface="+mn-lt"/>
                <a:cs typeface="+mn-lt"/>
              </a:rPr>
              <a:t>Political developments 1919–23 – The War of Independence, The Government of Ireland </a:t>
            </a:r>
            <a:r>
              <a:rPr lang="en-US" sz="2400" b="1">
                <a:ea typeface="+mn-lt"/>
                <a:cs typeface="+mn-lt"/>
              </a:rPr>
              <a:t>Act,  The Anglo-Irish Treaty,  The Irish Civil </a:t>
            </a:r>
            <a:r>
              <a:rPr lang="en-US" sz="2400" b="1" dirty="0">
                <a:ea typeface="+mn-lt"/>
                <a:cs typeface="+mn-lt"/>
              </a:rPr>
              <a:t>War</a:t>
            </a:r>
          </a:p>
          <a:p>
            <a:pPr marL="0" indent="0">
              <a:buNone/>
            </a:pPr>
            <a:r>
              <a:rPr lang="en-US" sz="2400" b="1" dirty="0">
                <a:ea typeface="+mn-lt"/>
                <a:cs typeface="+mn-lt"/>
              </a:rPr>
              <a:t>Northern Ireland 1921–25</a:t>
            </a:r>
            <a:endParaRPr lang="en-US" sz="2400" b="1" dirty="0"/>
          </a:p>
        </p:txBody>
      </p:sp>
      <p:grpSp>
        <p:nvGrpSpPr>
          <p:cNvPr id="14" name="Group 13">
            <a:extLst>
              <a:ext uri="{FF2B5EF4-FFF2-40B4-BE49-F238E27FC236}">
                <a16:creationId xmlns:a16="http://schemas.microsoft.com/office/drawing/2014/main" id="{AD55FF18-1979-4730-A345-E74E328F077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6F8381C4-0751-4A6E-BFF7-48DF67BFA0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F7320C1D-D7A9-4392-B3B6-ACEF193A8D6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56162735"/>
      </p:ext>
    </p:extLst>
  </p:cSld>
  <p:clrMapOvr>
    <a:masterClrMapping/>
  </p:clrMapOvr>
  <mc:AlternateContent xmlns:mc="http://schemas.openxmlformats.org/markup-compatibility/2006" xmlns:p14="http://schemas.microsoft.com/office/powerpoint/2010/main">
    <mc:Choice Requires="p14">
      <p:transition spd="slow" p14:dur="2000" advTm="9289"/>
    </mc:Choice>
    <mc:Fallback xmlns="">
      <p:transition spd="slow" advTm="928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2EFD-1DA5-4571-BEEF-8716EF2FEB57}"/>
              </a:ext>
            </a:extLst>
          </p:cNvPr>
          <p:cNvSpPr>
            <a:spLocks noGrp="1"/>
          </p:cNvSpPr>
          <p:nvPr>
            <p:ph type="title"/>
          </p:nvPr>
        </p:nvSpPr>
        <p:spPr>
          <a:xfrm>
            <a:off x="1069848" y="484632"/>
            <a:ext cx="10058400" cy="1609344"/>
          </a:xfrm>
        </p:spPr>
        <p:txBody>
          <a:bodyPr>
            <a:normAutofit/>
          </a:bodyPr>
          <a:lstStyle/>
          <a:p>
            <a:r>
              <a:rPr lang="en-US" dirty="0"/>
              <a:t>IMPORTANT FEATURES OF THIS SPECIFICATION</a:t>
            </a:r>
          </a:p>
        </p:txBody>
      </p:sp>
      <p:sp>
        <p:nvSpPr>
          <p:cNvPr id="11" name="Rectangle 11">
            <a:extLst>
              <a:ext uri="{FF2B5EF4-FFF2-40B4-BE49-F238E27FC236}">
                <a16:creationId xmlns:a16="http://schemas.microsoft.com/office/drawing/2014/main" id="{3FD711E9-7F79-40A9-8D9E-4AE293C154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5EA56D30-2A40-475C-97E5-FC252C837183}"/>
              </a:ext>
            </a:extLst>
          </p:cNvPr>
          <p:cNvGraphicFramePr>
            <a:graphicFrameLocks noGrp="1"/>
          </p:cNvGraphicFramePr>
          <p:nvPr>
            <p:ph idx="1"/>
            <p:extLst>
              <p:ext uri="{D42A27DB-BD31-4B8C-83A1-F6EECF244321}">
                <p14:modId xmlns:p14="http://schemas.microsoft.com/office/powerpoint/2010/main" val="3562490088"/>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5119602"/>
      </p:ext>
    </p:extLst>
  </p:cSld>
  <p:clrMapOvr>
    <a:masterClrMapping/>
  </p:clrMapOvr>
  <mc:AlternateContent xmlns:mc="http://schemas.openxmlformats.org/markup-compatibility/2006" xmlns:p14="http://schemas.microsoft.com/office/powerpoint/2010/main">
    <mc:Choice Requires="p14">
      <p:transition spd="slow" p14:dur="2000" advTm="11327"/>
    </mc:Choice>
    <mc:Fallback xmlns="">
      <p:transition spd="slow" advTm="11327"/>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1191</Words>
  <Application>Microsoft Office PowerPoint</Application>
  <PresentationFormat>Widescreen</PresentationFormat>
  <Paragraphs>100</Paragraphs>
  <Slides>14</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Calibri Light</vt:lpstr>
      <vt:lpstr>Harrington</vt:lpstr>
      <vt:lpstr>Rockwell</vt:lpstr>
      <vt:lpstr>Rockwell Condensed</vt:lpstr>
      <vt:lpstr>Rockwell Extra Bold</vt:lpstr>
      <vt:lpstr>Wingdings</vt:lpstr>
      <vt:lpstr>Wood Type</vt:lpstr>
      <vt:lpstr>A LEVEL HISTORY</vt:lpstr>
      <vt:lpstr>BRIEF SUMMARY</vt:lpstr>
      <vt:lpstr>AIMS</vt:lpstr>
      <vt:lpstr>PowerPoint Presentation</vt:lpstr>
      <vt:lpstr>AS 1: GERMANY 1919-45</vt:lpstr>
      <vt:lpstr>AS 2: RUSSIA 1914-41</vt:lpstr>
      <vt:lpstr>A2 1: IRELAND UNDER THE UNION 1800-1900</vt:lpstr>
      <vt:lpstr>A2 2: PARTITION OF IRELAND 1900-25</vt:lpstr>
      <vt:lpstr>IMPORTANT FEATURES OF THIS SPECIFICATION</vt:lpstr>
      <vt:lpstr>PROGRESSION OPPORTUNITIES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MORAN</dc:creator>
  <cp:lastModifiedBy>C HANNA</cp:lastModifiedBy>
  <cp:revision>355</cp:revision>
  <dcterms:created xsi:type="dcterms:W3CDTF">2022-01-24T10:45:26Z</dcterms:created>
  <dcterms:modified xsi:type="dcterms:W3CDTF">2022-01-28T14:07:02Z</dcterms:modified>
</cp:coreProperties>
</file>