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5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2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7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23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4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7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19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66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23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80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21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4A0A2-B10A-4BC7-8B73-24FA06460A0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743B-A7C6-4489-A32F-212EAFF5B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1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0026"/>
          </a:xfrm>
        </p:spPr>
        <p:txBody>
          <a:bodyPr>
            <a:normAutofit fontScale="90000"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OSQ </a:t>
            </a:r>
            <a:r>
              <a:rPr lang="en-GB" sz="7200" b="1" dirty="0" smtClean="0">
                <a:solidFill>
                  <a:srgbClr val="FF0000"/>
                </a:solidFill>
              </a:rPr>
              <a:t>SPORT with Mr Strong</a:t>
            </a:r>
            <a:endParaRPr lang="en-GB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8457" y="8317729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 descr="Sports Grant Aid Scheme to assist local athletes, coaches and clubs -  Armagh City, Banbridge and Craigavon Borough Counc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32" y="2940866"/>
            <a:ext cx="609600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81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What does it involve?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err="1" smtClean="0">
                <a:solidFill>
                  <a:srgbClr val="FF0000"/>
                </a:solidFill>
              </a:rPr>
              <a:t>Yr</a:t>
            </a:r>
            <a:r>
              <a:rPr lang="en-GB" dirty="0" smtClean="0">
                <a:solidFill>
                  <a:srgbClr val="FF0000"/>
                </a:solidFill>
              </a:rPr>
              <a:t> 11 </a:t>
            </a:r>
            <a:r>
              <a:rPr lang="en-GB" dirty="0" smtClean="0"/>
              <a:t>you will study a module called ‘</a:t>
            </a:r>
            <a:r>
              <a:rPr lang="en-GB" dirty="0" smtClean="0">
                <a:solidFill>
                  <a:srgbClr val="FF0000"/>
                </a:solidFill>
              </a:rPr>
              <a:t>Running a Leisure Event</a:t>
            </a:r>
            <a:r>
              <a:rPr lang="en-GB" dirty="0" smtClean="0"/>
              <a:t>’, which will require you to work as a team with class mates to organise a leisure event.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will probably be a 5 a side football tournament, either for our </a:t>
            </a:r>
            <a:r>
              <a:rPr lang="en-GB" dirty="0" err="1" smtClean="0"/>
              <a:t>Yr</a:t>
            </a:r>
            <a:r>
              <a:rPr lang="en-GB" dirty="0" smtClean="0"/>
              <a:t> 8-10 pupils or else for local primary schools.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will complete a portfolio throughout the year.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There is no exam, just ongoing coursework.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7141" y="4023361"/>
            <a:ext cx="3166659" cy="202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6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b="1" dirty="0" err="1" smtClean="0">
                <a:solidFill>
                  <a:srgbClr val="FF0000"/>
                </a:solidFill>
              </a:rPr>
              <a:t>Yr</a:t>
            </a:r>
            <a:r>
              <a:rPr lang="en-GB" b="1" dirty="0" smtClean="0">
                <a:solidFill>
                  <a:srgbClr val="FF0000"/>
                </a:solidFill>
              </a:rPr>
              <a:t> 12</a:t>
            </a:r>
            <a:r>
              <a:rPr lang="en-GB" dirty="0" smtClean="0"/>
              <a:t>, you will study a module called ‘</a:t>
            </a:r>
            <a:r>
              <a:rPr lang="en-GB" dirty="0" smtClean="0">
                <a:solidFill>
                  <a:srgbClr val="FF0000"/>
                </a:solidFill>
              </a:rPr>
              <a:t>Sport Leadership</a:t>
            </a:r>
            <a:r>
              <a:rPr lang="en-GB" dirty="0" smtClean="0"/>
              <a:t>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will complete a portfolio and be assessed taking a </a:t>
            </a:r>
            <a:r>
              <a:rPr lang="en-GB" dirty="0" err="1" smtClean="0"/>
              <a:t>Yr</a:t>
            </a:r>
            <a:r>
              <a:rPr lang="en-GB" dirty="0" smtClean="0"/>
              <a:t> 8 class in the hall for a session of bench football.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will just take 20 </a:t>
            </a:r>
            <a:r>
              <a:rPr lang="en-GB" dirty="0" err="1" smtClean="0"/>
              <a:t>mins</a:t>
            </a:r>
            <a:r>
              <a:rPr lang="en-GB" dirty="0" smtClean="0"/>
              <a:t> of the double period.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will learn about communication skills, how to create a session plan, about sports careers etc.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Again, no exam, just coursework!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4388" y="4830400"/>
            <a:ext cx="3630521" cy="20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3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Portfolio structure for both units: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A01 (20%) – Pupils have to show knowledge of the course content and answer questions about the unit including relevant careers and environmental concerns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A02 (60%) – The main part of the portfolio with all the work done through the year. The assessment makes up the bulk of this 60%.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A03 (20%) -  Pupils have to evaluate the whole unit and several individual tasks from it, answering questions such as ‘What did I enjoy/not enjoy?’, ‘How could I improve?’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98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Possible Careers in Sport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290" y="178435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Coach of various sports   </a:t>
            </a:r>
          </a:p>
          <a:p>
            <a:r>
              <a:rPr lang="en-GB" dirty="0" smtClean="0"/>
              <a:t>Lifeguard/pool attendant</a:t>
            </a:r>
          </a:p>
          <a:p>
            <a:r>
              <a:rPr lang="en-GB" dirty="0" smtClean="0"/>
              <a:t>Physio</a:t>
            </a:r>
          </a:p>
          <a:p>
            <a:r>
              <a:rPr lang="en-GB" dirty="0" smtClean="0"/>
              <a:t>Sports development officer   </a:t>
            </a:r>
          </a:p>
          <a:p>
            <a:r>
              <a:rPr lang="en-GB" dirty="0" smtClean="0"/>
              <a:t>Leisure centre manager </a:t>
            </a:r>
          </a:p>
          <a:p>
            <a:r>
              <a:rPr lang="en-GB" dirty="0" smtClean="0"/>
              <a:t>PE teacher</a:t>
            </a:r>
          </a:p>
          <a:p>
            <a:r>
              <a:rPr lang="en-GB" dirty="0" smtClean="0"/>
              <a:t>Referee</a:t>
            </a:r>
          </a:p>
          <a:p>
            <a:r>
              <a:rPr lang="en-GB" dirty="0" smtClean="0"/>
              <a:t>Personal Trainer</a:t>
            </a:r>
          </a:p>
          <a:p>
            <a:r>
              <a:rPr lang="en-GB" dirty="0" smtClean="0"/>
              <a:t>Manager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90" y="1871573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090" y="3960020"/>
            <a:ext cx="2857500" cy="1743347"/>
          </a:xfrm>
          <a:prstGeom prst="rect">
            <a:avLst/>
          </a:prstGeom>
        </p:spPr>
      </p:pic>
      <p:pic>
        <p:nvPicPr>
          <p:cNvPr id="1030" name="Picture 6" descr="Sports Coaching Jobs Abr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553" y="1843745"/>
            <a:ext cx="2655117" cy="160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ports Management Job Description and Careers | All Business Schoo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553" y="3970532"/>
            <a:ext cx="2619375" cy="172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62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Excellent success rate!!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64274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Almost all of our students who have taken this course in the last 10 years have passed it, gaining the equivalent of a GCSE at Grade C and above.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The Popular Definition of Success &amp; Why It's Complete Bullshit | by Rebecca  Michelle | Ascent Pub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766" y="3818414"/>
            <a:ext cx="4335897" cy="268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57" y="3818414"/>
            <a:ext cx="4357607" cy="268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51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OSQ SPORT with Mr Strong</vt:lpstr>
      <vt:lpstr>What does it involve?</vt:lpstr>
      <vt:lpstr>PowerPoint Presentation</vt:lpstr>
      <vt:lpstr>Portfolio structure for both units:</vt:lpstr>
      <vt:lpstr>Possible Careers in Sport</vt:lpstr>
      <vt:lpstr>Excellent success rate!!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OSQ SPORT</dc:title>
  <dc:creator>J STRONG</dc:creator>
  <cp:lastModifiedBy>JONNY STRONG</cp:lastModifiedBy>
  <cp:revision>8</cp:revision>
  <dcterms:created xsi:type="dcterms:W3CDTF">2022-01-17T15:26:43Z</dcterms:created>
  <dcterms:modified xsi:type="dcterms:W3CDTF">2022-01-24T15:41:24Z</dcterms:modified>
</cp:coreProperties>
</file>