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57" r:id="rId3"/>
    <p:sldId id="274" r:id="rId4"/>
    <p:sldId id="258" r:id="rId5"/>
    <p:sldId id="259" r:id="rId6"/>
    <p:sldId id="273" r:id="rId7"/>
    <p:sldId id="272" r:id="rId8"/>
    <p:sldId id="275"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8F37DA-0589-2391-D221-461A6F47146E}" v="84" dt="2021-01-31T14:31:54.698"/>
    <p1510:client id="{0DA30295-93C5-27C1-6AC6-DF5F9118561F}" v="561" dt="2021-01-28T14:05:51.561"/>
    <p1510:client id="{A56B0F92-9848-477C-B236-DCC90D96173A}" v="43" dt="2021-01-28T13:31:02.092"/>
    <p1510:client id="{AB0F82D5-E7E2-71D2-4B48-C07A1FCF4671}" v="1096" dt="2021-02-01T17:00:43.1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7" autoAdjust="0"/>
    <p:restoredTop sz="94660"/>
  </p:normalViewPr>
  <p:slideViewPr>
    <p:cSldViewPr snapToGrid="0">
      <p:cViewPr varScale="1">
        <p:scale>
          <a:sx n="73" d="100"/>
          <a:sy n="73" d="100"/>
        </p:scale>
        <p:origin x="49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9EA1E-98C4-4A2E-AAC3-800E357DC9FE}"/>
              </a:ext>
            </a:extLst>
          </p:cNvPr>
          <p:cNvSpPr>
            <a:spLocks noGrp="1"/>
          </p:cNvSpPr>
          <p:nvPr>
            <p:ph type="ctrTitle"/>
          </p:nvPr>
        </p:nvSpPr>
        <p:spPr>
          <a:xfrm>
            <a:off x="1517904" y="1517904"/>
            <a:ext cx="9144000" cy="2798064"/>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96B1FA-5AE6-4D57-B37B-4AA0216007F8}"/>
              </a:ext>
            </a:extLst>
          </p:cNvPr>
          <p:cNvSpPr>
            <a:spLocks noGrp="1"/>
          </p:cNvSpPr>
          <p:nvPr>
            <p:ph type="subTitle" idx="1"/>
          </p:nvPr>
        </p:nvSpPr>
        <p:spPr>
          <a:xfrm>
            <a:off x="1517904" y="4572000"/>
            <a:ext cx="9144000" cy="1527048"/>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a:extLst>
              <a:ext uri="{FF2B5EF4-FFF2-40B4-BE49-F238E27FC236}">
                <a16:creationId xmlns:a16="http://schemas.microsoft.com/office/drawing/2014/main" id="{01F49B66-DBC3-45EE-A6E1-DE10A6C186C8}"/>
              </a:ext>
            </a:extLst>
          </p:cNvPr>
          <p:cNvSpPr>
            <a:spLocks noGrp="1"/>
          </p:cNvSpPr>
          <p:nvPr>
            <p:ph type="dt" sz="half" idx="10"/>
          </p:nvPr>
        </p:nvSpPr>
        <p:spPr/>
        <p:txBody>
          <a:bodyPr/>
          <a:lstStyle/>
          <a:p>
            <a:pPr algn="r"/>
            <a:fld id="{3F9AFA87-1417-4992-ABD9-27C3BC8CC883}" type="datetimeFigureOut">
              <a:rPr lang="en-US" smtClean="0"/>
              <a:pPr algn="r"/>
              <a:t>2/1/2022</a:t>
            </a:fld>
            <a:endParaRPr lang="en-US"/>
          </a:p>
        </p:txBody>
      </p:sp>
      <p:sp>
        <p:nvSpPr>
          <p:cNvPr id="8" name="Footer Placeholder 7">
            <a:extLst>
              <a:ext uri="{FF2B5EF4-FFF2-40B4-BE49-F238E27FC236}">
                <a16:creationId xmlns:a16="http://schemas.microsoft.com/office/drawing/2014/main" id="{241085F0-1967-4B4F-9824-58E9F2E05125}"/>
              </a:ext>
            </a:extLst>
          </p:cNvPr>
          <p:cNvSpPr>
            <a:spLocks noGrp="1"/>
          </p:cNvSpPr>
          <p:nvPr>
            <p:ph type="ftr" sz="quarter" idx="11"/>
          </p:nvPr>
        </p:nvSpPr>
        <p:spPr/>
        <p:txBody>
          <a:bodyPr/>
          <a:lstStyle/>
          <a:p>
            <a:endParaRPr lang="en-US" sz="1000"/>
          </a:p>
        </p:txBody>
      </p:sp>
      <p:sp>
        <p:nvSpPr>
          <p:cNvPr id="9" name="Slide Number Placeholder 8">
            <a:extLst>
              <a:ext uri="{FF2B5EF4-FFF2-40B4-BE49-F238E27FC236}">
                <a16:creationId xmlns:a16="http://schemas.microsoft.com/office/drawing/2014/main" id="{40AEDEE5-31B5-4868-8C16-47FF43E276A4}"/>
              </a:ext>
            </a:extLst>
          </p:cNvPr>
          <p:cNvSpPr>
            <a:spLocks noGrp="1"/>
          </p:cNvSpPr>
          <p:nvPr>
            <p:ph type="sldNum" sz="quarter" idx="12"/>
          </p:nvPr>
        </p:nvSpPr>
        <p:spPr/>
        <p:txBody>
          <a:bodyPr/>
          <a:lstStyle/>
          <a:p>
            <a:fld id="{CB1E4CB7-CB13-4810-BF18-BE31AFC64F93}" type="slidenum">
              <a:rPr lang="en-US" smtClean="0"/>
              <a:pPr/>
              <a:t>‹#›</a:t>
            </a:fld>
            <a:endParaRPr lang="en-US" sz="1000"/>
          </a:p>
        </p:txBody>
      </p:sp>
    </p:spTree>
    <p:extLst>
      <p:ext uri="{BB962C8B-B14F-4D97-AF65-F5344CB8AC3E}">
        <p14:creationId xmlns:p14="http://schemas.microsoft.com/office/powerpoint/2010/main" val="288344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F9454-6F74-46A8-B299-4AF451BFB9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F55CA9-A0BD-4609-9307-BAF987B262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5E4293-851E-4FA2-BFF2-B646A42369DE}"/>
              </a:ext>
            </a:extLst>
          </p:cNvPr>
          <p:cNvSpPr>
            <a:spLocks noGrp="1"/>
          </p:cNvSpPr>
          <p:nvPr>
            <p:ph type="dt" sz="half" idx="10"/>
          </p:nvPr>
        </p:nvSpPr>
        <p:spPr/>
        <p:txBody>
          <a:bodyPr/>
          <a:lstStyle/>
          <a:p>
            <a:fld id="{3F9AFA87-1417-4992-ABD9-27C3BC8CC883}" type="datetimeFigureOut">
              <a:rPr lang="en-US" smtClean="0"/>
              <a:t>2/1/2022</a:t>
            </a:fld>
            <a:endParaRPr lang="en-US"/>
          </a:p>
        </p:txBody>
      </p:sp>
      <p:sp>
        <p:nvSpPr>
          <p:cNvPr id="5" name="Footer Placeholder 4">
            <a:extLst>
              <a:ext uri="{FF2B5EF4-FFF2-40B4-BE49-F238E27FC236}">
                <a16:creationId xmlns:a16="http://schemas.microsoft.com/office/drawing/2014/main" id="{59A907F5-F26D-4A91-8D70-AB54F8B43D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8ACBD8-D942-449E-A2B8-358CD1365C0A}"/>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14253547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A50897-0C2E-420B-9A38-A8D5C1D72786}"/>
              </a:ext>
            </a:extLst>
          </p:cNvPr>
          <p:cNvSpPr>
            <a:spLocks noGrp="1"/>
          </p:cNvSpPr>
          <p:nvPr>
            <p:ph type="title" orient="vert"/>
          </p:nvPr>
        </p:nvSpPr>
        <p:spPr>
          <a:xfrm>
            <a:off x="8450317" y="1517904"/>
            <a:ext cx="2220731" cy="454678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DB2173-32A5-4677-A08F-DAB8FD430D1A}"/>
              </a:ext>
            </a:extLst>
          </p:cNvPr>
          <p:cNvSpPr>
            <a:spLocks noGrp="1"/>
          </p:cNvSpPr>
          <p:nvPr>
            <p:ph type="body" orient="vert" idx="1"/>
          </p:nvPr>
        </p:nvSpPr>
        <p:spPr>
          <a:xfrm>
            <a:off x="1517904" y="1517904"/>
            <a:ext cx="6562553" cy="454678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DB124D-B801-4A6A-9DAF-EBC1B98FE4F7}"/>
              </a:ext>
            </a:extLst>
          </p:cNvPr>
          <p:cNvSpPr>
            <a:spLocks noGrp="1"/>
          </p:cNvSpPr>
          <p:nvPr>
            <p:ph type="dt" sz="half" idx="10"/>
          </p:nvPr>
        </p:nvSpPr>
        <p:spPr/>
        <p:txBody>
          <a:bodyPr/>
          <a:lstStyle/>
          <a:p>
            <a:fld id="{3F9AFA87-1417-4992-ABD9-27C3BC8CC883}" type="datetimeFigureOut">
              <a:rPr lang="en-US" smtClean="0"/>
              <a:t>2/1/2022</a:t>
            </a:fld>
            <a:endParaRPr lang="en-US"/>
          </a:p>
        </p:txBody>
      </p:sp>
      <p:sp>
        <p:nvSpPr>
          <p:cNvPr id="5" name="Footer Placeholder 4">
            <a:extLst>
              <a:ext uri="{FF2B5EF4-FFF2-40B4-BE49-F238E27FC236}">
                <a16:creationId xmlns:a16="http://schemas.microsoft.com/office/drawing/2014/main" id="{A8DAF8DF-2544-45A5-B62B-BB7948FCCA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AC232D-131E-4BE6-8E2E-BAF5A30846D6}"/>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1529230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C5BB2-C09C-49B0-BAFA-DE1801CD3E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A47C21-944D-47FE-9519-A255188371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7CE36D-6B7B-4D5E-831E-34A4286D6E6A}"/>
              </a:ext>
            </a:extLst>
          </p:cNvPr>
          <p:cNvSpPr>
            <a:spLocks noGrp="1"/>
          </p:cNvSpPr>
          <p:nvPr>
            <p:ph type="dt" sz="half" idx="10"/>
          </p:nvPr>
        </p:nvSpPr>
        <p:spPr/>
        <p:txBody>
          <a:bodyPr/>
          <a:lstStyle/>
          <a:p>
            <a:fld id="{3F9AFA87-1417-4992-ABD9-27C3BC8CC883}" type="datetimeFigureOut">
              <a:rPr lang="en-US" smtClean="0"/>
              <a:t>2/1/2022</a:t>
            </a:fld>
            <a:endParaRPr lang="en-US"/>
          </a:p>
        </p:txBody>
      </p:sp>
      <p:sp>
        <p:nvSpPr>
          <p:cNvPr id="5" name="Footer Placeholder 4">
            <a:extLst>
              <a:ext uri="{FF2B5EF4-FFF2-40B4-BE49-F238E27FC236}">
                <a16:creationId xmlns:a16="http://schemas.microsoft.com/office/drawing/2014/main" id="{BA2AD668-6E19-425C-88F7-AF4220662C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905C53-CF7C-4936-9E35-1BEBD683626E}"/>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38433116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46C78-A717-4E1F-A742-FD5AECA03B4B}"/>
              </a:ext>
            </a:extLst>
          </p:cNvPr>
          <p:cNvSpPr>
            <a:spLocks noGrp="1"/>
          </p:cNvSpPr>
          <p:nvPr>
            <p:ph type="title"/>
          </p:nvPr>
        </p:nvSpPr>
        <p:spPr>
          <a:xfrm>
            <a:off x="1517904" y="1517904"/>
            <a:ext cx="91440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DA1270D-CCAE-4437-A0C0-052D111DFC80}"/>
              </a:ext>
            </a:extLst>
          </p:cNvPr>
          <p:cNvSpPr>
            <a:spLocks noGrp="1"/>
          </p:cNvSpPr>
          <p:nvPr>
            <p:ph type="body" idx="1"/>
          </p:nvPr>
        </p:nvSpPr>
        <p:spPr>
          <a:xfrm>
            <a:off x="1517904" y="4572000"/>
            <a:ext cx="91440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9F006A-7EEE-4DB0-8F92-D34C0D46C38E}"/>
              </a:ext>
            </a:extLst>
          </p:cNvPr>
          <p:cNvSpPr>
            <a:spLocks noGrp="1"/>
          </p:cNvSpPr>
          <p:nvPr>
            <p:ph type="dt" sz="half" idx="10"/>
          </p:nvPr>
        </p:nvSpPr>
        <p:spPr/>
        <p:txBody>
          <a:bodyPr/>
          <a:lstStyle/>
          <a:p>
            <a:fld id="{3F9AFA87-1417-4992-ABD9-27C3BC8CC883}" type="datetimeFigureOut">
              <a:rPr lang="en-US" smtClean="0"/>
              <a:t>2/1/2022</a:t>
            </a:fld>
            <a:endParaRPr lang="en-US"/>
          </a:p>
        </p:txBody>
      </p:sp>
      <p:sp>
        <p:nvSpPr>
          <p:cNvPr id="5" name="Footer Placeholder 4">
            <a:extLst>
              <a:ext uri="{FF2B5EF4-FFF2-40B4-BE49-F238E27FC236}">
                <a16:creationId xmlns:a16="http://schemas.microsoft.com/office/drawing/2014/main" id="{FDA3F2ED-2B0E-44A9-8603-286CA06345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4D801C-6B4E-40B6-9D6E-558192264D2E}"/>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679060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446AA-9418-4C3E-901B-8E2806122E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997482-2CA6-4707-976E-6FD4B57BFE66}"/>
              </a:ext>
            </a:extLst>
          </p:cNvPr>
          <p:cNvSpPr>
            <a:spLocks noGrp="1"/>
          </p:cNvSpPr>
          <p:nvPr>
            <p:ph sz="half" idx="1"/>
          </p:nvPr>
        </p:nvSpPr>
        <p:spPr>
          <a:xfrm>
            <a:off x="1517904" y="2980944"/>
            <a:ext cx="4334256"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909652-DD12-479C-B639-9452CBA8C019}"/>
              </a:ext>
            </a:extLst>
          </p:cNvPr>
          <p:cNvSpPr>
            <a:spLocks noGrp="1"/>
          </p:cNvSpPr>
          <p:nvPr>
            <p:ph sz="half" idx="2"/>
          </p:nvPr>
        </p:nvSpPr>
        <p:spPr>
          <a:xfrm>
            <a:off x="6336792" y="2980944"/>
            <a:ext cx="4334256"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0EC7A6-AFB1-4989-A0B4-B422D5B2C69C}"/>
              </a:ext>
            </a:extLst>
          </p:cNvPr>
          <p:cNvSpPr>
            <a:spLocks noGrp="1"/>
          </p:cNvSpPr>
          <p:nvPr>
            <p:ph type="dt" sz="half" idx="10"/>
          </p:nvPr>
        </p:nvSpPr>
        <p:spPr/>
        <p:txBody>
          <a:bodyPr/>
          <a:lstStyle/>
          <a:p>
            <a:fld id="{3F9AFA87-1417-4992-ABD9-27C3BC8CC883}" type="datetimeFigureOut">
              <a:rPr lang="en-US" smtClean="0"/>
              <a:t>2/1/2022</a:t>
            </a:fld>
            <a:endParaRPr lang="en-US"/>
          </a:p>
        </p:txBody>
      </p:sp>
      <p:sp>
        <p:nvSpPr>
          <p:cNvPr id="6" name="Footer Placeholder 5">
            <a:extLst>
              <a:ext uri="{FF2B5EF4-FFF2-40B4-BE49-F238E27FC236}">
                <a16:creationId xmlns:a16="http://schemas.microsoft.com/office/drawing/2014/main" id="{F8D2117C-B497-4647-A66B-1887750FB5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E8C7AF-5092-416B-B61C-F41D3C573E0C}"/>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2677380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90CDE0-3FEB-42A0-8BCC-7DADE7D4A621}"/>
              </a:ext>
            </a:extLst>
          </p:cNvPr>
          <p:cNvSpPr>
            <a:spLocks noGrp="1"/>
          </p:cNvSpPr>
          <p:nvPr>
            <p:ph type="body" idx="1"/>
          </p:nvPr>
        </p:nvSpPr>
        <p:spPr>
          <a:xfrm>
            <a:off x="1517905" y="2944368"/>
            <a:ext cx="4334256"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778B8B-E9A3-44BE-85A6-3E316659A9B4}"/>
              </a:ext>
            </a:extLst>
          </p:cNvPr>
          <p:cNvSpPr>
            <a:spLocks noGrp="1"/>
          </p:cNvSpPr>
          <p:nvPr>
            <p:ph sz="half" idx="2"/>
          </p:nvPr>
        </p:nvSpPr>
        <p:spPr>
          <a:xfrm>
            <a:off x="1517904" y="3644987"/>
            <a:ext cx="4334256" cy="2449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BF1BCA-A435-4779-A6FE-15207141F519}"/>
              </a:ext>
            </a:extLst>
          </p:cNvPr>
          <p:cNvSpPr>
            <a:spLocks noGrp="1"/>
          </p:cNvSpPr>
          <p:nvPr>
            <p:ph type="body" sz="quarter" idx="3"/>
          </p:nvPr>
        </p:nvSpPr>
        <p:spPr>
          <a:xfrm>
            <a:off x="6336792" y="2944368"/>
            <a:ext cx="4334256"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9B1923-9749-49E3-88FA-75C326E6719A}"/>
              </a:ext>
            </a:extLst>
          </p:cNvPr>
          <p:cNvSpPr>
            <a:spLocks noGrp="1"/>
          </p:cNvSpPr>
          <p:nvPr>
            <p:ph sz="quarter" idx="4"/>
          </p:nvPr>
        </p:nvSpPr>
        <p:spPr>
          <a:xfrm>
            <a:off x="6336792" y="3644987"/>
            <a:ext cx="4334256" cy="2449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3A70F0-5AFA-4C5A-812B-220C6A38DB6B}"/>
              </a:ext>
            </a:extLst>
          </p:cNvPr>
          <p:cNvSpPr>
            <a:spLocks noGrp="1"/>
          </p:cNvSpPr>
          <p:nvPr>
            <p:ph type="dt" sz="half" idx="10"/>
          </p:nvPr>
        </p:nvSpPr>
        <p:spPr/>
        <p:txBody>
          <a:bodyPr/>
          <a:lstStyle/>
          <a:p>
            <a:fld id="{3F9AFA87-1417-4992-ABD9-27C3BC8CC883}" type="datetimeFigureOut">
              <a:rPr lang="en-US" smtClean="0"/>
              <a:t>2/1/2022</a:t>
            </a:fld>
            <a:endParaRPr lang="en-US"/>
          </a:p>
        </p:txBody>
      </p:sp>
      <p:sp>
        <p:nvSpPr>
          <p:cNvPr id="8" name="Footer Placeholder 7">
            <a:extLst>
              <a:ext uri="{FF2B5EF4-FFF2-40B4-BE49-F238E27FC236}">
                <a16:creationId xmlns:a16="http://schemas.microsoft.com/office/drawing/2014/main" id="{576AF721-83FE-4B57-B910-C395D23FDE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6A5893-52F1-44A1-AE8E-CF094DB41CFA}"/>
              </a:ext>
            </a:extLst>
          </p:cNvPr>
          <p:cNvSpPr>
            <a:spLocks noGrp="1"/>
          </p:cNvSpPr>
          <p:nvPr>
            <p:ph type="sldNum" sz="quarter" idx="12"/>
          </p:nvPr>
        </p:nvSpPr>
        <p:spPr/>
        <p:txBody>
          <a:bodyPr/>
          <a:lstStyle/>
          <a:p>
            <a:fld id="{CB1E4CB7-CB13-4810-BF18-BE31AFC64F93}" type="slidenum">
              <a:rPr lang="en-US" smtClean="0"/>
              <a:t>‹#›</a:t>
            </a:fld>
            <a:endParaRPr lang="en-US"/>
          </a:p>
        </p:txBody>
      </p:sp>
      <p:sp>
        <p:nvSpPr>
          <p:cNvPr id="10" name="Title 9">
            <a:extLst>
              <a:ext uri="{FF2B5EF4-FFF2-40B4-BE49-F238E27FC236}">
                <a16:creationId xmlns:a16="http://schemas.microsoft.com/office/drawing/2014/main" id="{D9D22302-83E3-4E22-93DF-1E5D463B64C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82432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D85A6-A4E6-4160-BE43-8146A98946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A24A80-0792-4B3B-BB5A-8B2BD91095A7}"/>
              </a:ext>
            </a:extLst>
          </p:cNvPr>
          <p:cNvSpPr>
            <a:spLocks noGrp="1"/>
          </p:cNvSpPr>
          <p:nvPr>
            <p:ph type="dt" sz="half" idx="10"/>
          </p:nvPr>
        </p:nvSpPr>
        <p:spPr/>
        <p:txBody>
          <a:bodyPr/>
          <a:lstStyle/>
          <a:p>
            <a:fld id="{3F9AFA87-1417-4992-ABD9-27C3BC8CC883}" type="datetimeFigureOut">
              <a:rPr lang="en-US" smtClean="0"/>
              <a:t>2/1/2022</a:t>
            </a:fld>
            <a:endParaRPr lang="en-US"/>
          </a:p>
        </p:txBody>
      </p:sp>
      <p:sp>
        <p:nvSpPr>
          <p:cNvPr id="4" name="Footer Placeholder 3">
            <a:extLst>
              <a:ext uri="{FF2B5EF4-FFF2-40B4-BE49-F238E27FC236}">
                <a16:creationId xmlns:a16="http://schemas.microsoft.com/office/drawing/2014/main" id="{4526116E-7A6D-485F-9FA2-25F94D4F40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09ADCC-C5F2-4D90-B153-93DF55858291}"/>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11336353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62271-51F6-4122-9709-D279042F8846}"/>
              </a:ext>
            </a:extLst>
          </p:cNvPr>
          <p:cNvSpPr>
            <a:spLocks noGrp="1"/>
          </p:cNvSpPr>
          <p:nvPr>
            <p:ph type="dt" sz="half" idx="10"/>
          </p:nvPr>
        </p:nvSpPr>
        <p:spPr/>
        <p:txBody>
          <a:bodyPr/>
          <a:lstStyle/>
          <a:p>
            <a:fld id="{3F9AFA87-1417-4992-ABD9-27C3BC8CC883}" type="datetimeFigureOut">
              <a:rPr lang="en-US" smtClean="0"/>
              <a:t>2/1/2022</a:t>
            </a:fld>
            <a:endParaRPr lang="en-US"/>
          </a:p>
        </p:txBody>
      </p:sp>
      <p:sp>
        <p:nvSpPr>
          <p:cNvPr id="3" name="Footer Placeholder 2">
            <a:extLst>
              <a:ext uri="{FF2B5EF4-FFF2-40B4-BE49-F238E27FC236}">
                <a16:creationId xmlns:a16="http://schemas.microsoft.com/office/drawing/2014/main" id="{452CFE08-03FE-487B-8963-9FAD3049CF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935A50-18AE-4CB1-BB10-1CBDD8A7C2C4}"/>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267702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1F683-796D-458C-9B32-A385D604DBFC}"/>
              </a:ext>
            </a:extLst>
          </p:cNvPr>
          <p:cNvSpPr>
            <a:spLocks noGrp="1"/>
          </p:cNvSpPr>
          <p:nvPr>
            <p:ph type="title"/>
          </p:nvPr>
        </p:nvSpPr>
        <p:spPr>
          <a:xfrm>
            <a:off x="1517904" y="1517904"/>
            <a:ext cx="3145536" cy="1792224"/>
          </a:xfrm>
        </p:spPr>
        <p:txBody>
          <a:bodyPr anchor="b">
            <a:normAutofit/>
          </a:bodyPr>
          <a:lstStyle>
            <a:lvl1pPr>
              <a:lnSpc>
                <a:spcPct val="100000"/>
              </a:lnSpc>
              <a:defRPr sz="3600"/>
            </a:lvl1pPr>
          </a:lstStyle>
          <a:p>
            <a:r>
              <a:rPr lang="en-US"/>
              <a:t>Click to edit Master title style</a:t>
            </a:r>
          </a:p>
        </p:txBody>
      </p:sp>
      <p:sp>
        <p:nvSpPr>
          <p:cNvPr id="3" name="Content Placeholder 2">
            <a:extLst>
              <a:ext uri="{FF2B5EF4-FFF2-40B4-BE49-F238E27FC236}">
                <a16:creationId xmlns:a16="http://schemas.microsoft.com/office/drawing/2014/main" id="{8FB1F0BD-641B-4148-BCB3-2704218C80B8}"/>
              </a:ext>
            </a:extLst>
          </p:cNvPr>
          <p:cNvSpPr>
            <a:spLocks noGrp="1"/>
          </p:cNvSpPr>
          <p:nvPr>
            <p:ph idx="1"/>
          </p:nvPr>
        </p:nvSpPr>
        <p:spPr>
          <a:xfrm>
            <a:off x="5330952" y="1517904"/>
            <a:ext cx="5330952" cy="458114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28C843-B846-4456-9720-71B7D4FF4062}"/>
              </a:ext>
            </a:extLst>
          </p:cNvPr>
          <p:cNvSpPr>
            <a:spLocks noGrp="1"/>
          </p:cNvSpPr>
          <p:nvPr>
            <p:ph type="body" sz="half" idx="2"/>
          </p:nvPr>
        </p:nvSpPr>
        <p:spPr>
          <a:xfrm>
            <a:off x="1517904" y="3483864"/>
            <a:ext cx="3145536" cy="2615184"/>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3A3A03-31BD-4E7E-879A-A1C71849703C}"/>
              </a:ext>
            </a:extLst>
          </p:cNvPr>
          <p:cNvSpPr>
            <a:spLocks noGrp="1"/>
          </p:cNvSpPr>
          <p:nvPr>
            <p:ph type="dt" sz="half" idx="10"/>
          </p:nvPr>
        </p:nvSpPr>
        <p:spPr/>
        <p:txBody>
          <a:bodyPr/>
          <a:lstStyle/>
          <a:p>
            <a:fld id="{3F9AFA87-1417-4992-ABD9-27C3BC8CC883}" type="datetimeFigureOut">
              <a:rPr lang="en-US" smtClean="0"/>
              <a:t>2/1/2022</a:t>
            </a:fld>
            <a:endParaRPr lang="en-US"/>
          </a:p>
        </p:txBody>
      </p:sp>
      <p:sp>
        <p:nvSpPr>
          <p:cNvPr id="6" name="Footer Placeholder 5">
            <a:extLst>
              <a:ext uri="{FF2B5EF4-FFF2-40B4-BE49-F238E27FC236}">
                <a16:creationId xmlns:a16="http://schemas.microsoft.com/office/drawing/2014/main" id="{4EA39078-7D38-4851-A363-B6BC179A50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1FF25E-A25D-47AA-94EB-580A74F01F1F}"/>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796599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E83B4-9B31-4F73-9767-163636522F3A}"/>
              </a:ext>
            </a:extLst>
          </p:cNvPr>
          <p:cNvSpPr>
            <a:spLocks noGrp="1"/>
          </p:cNvSpPr>
          <p:nvPr>
            <p:ph type="title"/>
          </p:nvPr>
        </p:nvSpPr>
        <p:spPr>
          <a:xfrm>
            <a:off x="1517904" y="1517904"/>
            <a:ext cx="3145536" cy="1792224"/>
          </a:xfrm>
        </p:spPr>
        <p:txBody>
          <a:bodyPr anchor="b">
            <a:normAutofit/>
          </a:bodyPr>
          <a:lstStyle>
            <a:lvl1pPr>
              <a:lnSpc>
                <a:spcPct val="100000"/>
              </a:lnSpc>
              <a:defRPr sz="3600"/>
            </a:lvl1pPr>
          </a:lstStyle>
          <a:p>
            <a:r>
              <a:rPr lang="en-US"/>
              <a:t>Click to edit Master title style</a:t>
            </a:r>
          </a:p>
        </p:txBody>
      </p:sp>
      <p:sp>
        <p:nvSpPr>
          <p:cNvPr id="3" name="Picture Placeholder 2">
            <a:extLst>
              <a:ext uri="{FF2B5EF4-FFF2-40B4-BE49-F238E27FC236}">
                <a16:creationId xmlns:a16="http://schemas.microsoft.com/office/drawing/2014/main" id="{BC7CFC30-8163-47A0-A97F-3F2C3A3BE73A}"/>
              </a:ext>
            </a:extLst>
          </p:cNvPr>
          <p:cNvSpPr>
            <a:spLocks noGrp="1"/>
          </p:cNvSpPr>
          <p:nvPr>
            <p:ph type="pic" idx="1"/>
          </p:nvPr>
        </p:nvSpPr>
        <p:spPr>
          <a:xfrm>
            <a:off x="5349240" y="764032"/>
            <a:ext cx="6089904" cy="5330952"/>
          </a:xfrm>
          <a:solidFill>
            <a:schemeClr val="bg1">
              <a:lumMod val="9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AF1B390-0C23-466E-987C-26420A5F098D}"/>
              </a:ext>
            </a:extLst>
          </p:cNvPr>
          <p:cNvSpPr>
            <a:spLocks noGrp="1"/>
          </p:cNvSpPr>
          <p:nvPr>
            <p:ph type="body" sz="half" idx="2"/>
          </p:nvPr>
        </p:nvSpPr>
        <p:spPr>
          <a:xfrm>
            <a:off x="1517904" y="3483864"/>
            <a:ext cx="3145536" cy="2615184"/>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C9CA7C-B9D0-4A72-8061-1E02AA15FE86}"/>
              </a:ext>
            </a:extLst>
          </p:cNvPr>
          <p:cNvSpPr>
            <a:spLocks noGrp="1"/>
          </p:cNvSpPr>
          <p:nvPr>
            <p:ph type="dt" sz="half" idx="10"/>
          </p:nvPr>
        </p:nvSpPr>
        <p:spPr/>
        <p:txBody>
          <a:bodyPr/>
          <a:lstStyle/>
          <a:p>
            <a:fld id="{3F9AFA87-1417-4992-ABD9-27C3BC8CC883}" type="datetimeFigureOut">
              <a:rPr lang="en-US" smtClean="0"/>
              <a:t>2/1/2022</a:t>
            </a:fld>
            <a:endParaRPr lang="en-US"/>
          </a:p>
        </p:txBody>
      </p:sp>
      <p:sp>
        <p:nvSpPr>
          <p:cNvPr id="6" name="Footer Placeholder 5">
            <a:extLst>
              <a:ext uri="{FF2B5EF4-FFF2-40B4-BE49-F238E27FC236}">
                <a16:creationId xmlns:a16="http://schemas.microsoft.com/office/drawing/2014/main" id="{C53EFC84-C9FE-4BFA-9B4E-4516A13625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01A469-3EFC-4F94-8482-378582E1C14F}"/>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22586575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B1D84C-7934-4E5B-B6E4-A1D6EC299551}"/>
              </a:ext>
            </a:extLst>
          </p:cNvPr>
          <p:cNvSpPr>
            <a:spLocks noGrp="1"/>
          </p:cNvSpPr>
          <p:nvPr>
            <p:ph type="title"/>
          </p:nvPr>
        </p:nvSpPr>
        <p:spPr>
          <a:xfrm>
            <a:off x="1517904" y="1517904"/>
            <a:ext cx="9144000" cy="1344168"/>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5F6A990F-40AC-447A-964A-840C94A6471A}"/>
              </a:ext>
            </a:extLst>
          </p:cNvPr>
          <p:cNvSpPr>
            <a:spLocks noGrp="1"/>
          </p:cNvSpPr>
          <p:nvPr>
            <p:ph type="body" idx="1"/>
          </p:nvPr>
        </p:nvSpPr>
        <p:spPr>
          <a:xfrm>
            <a:off x="1517904" y="2971800"/>
            <a:ext cx="9144000" cy="31272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D832A1-FFBA-48B6-B2D0-E5414F12838B}"/>
              </a:ext>
            </a:extLst>
          </p:cNvPr>
          <p:cNvSpPr>
            <a:spLocks noGrp="1"/>
          </p:cNvSpPr>
          <p:nvPr>
            <p:ph type="dt" sz="half" idx="2"/>
          </p:nvPr>
        </p:nvSpPr>
        <p:spPr>
          <a:xfrm>
            <a:off x="8805672" y="6400800"/>
            <a:ext cx="1865376" cy="365125"/>
          </a:xfrm>
          <a:prstGeom prst="rect">
            <a:avLst/>
          </a:prstGeom>
        </p:spPr>
        <p:txBody>
          <a:bodyPr vert="horz" lIns="91440" tIns="45720" rIns="91440" bIns="45720" rtlCol="0" anchor="ctr"/>
          <a:lstStyle>
            <a:lvl1pPr algn="r">
              <a:defRPr sz="1000">
                <a:solidFill>
                  <a:schemeClr val="tx1"/>
                </a:solidFill>
              </a:defRPr>
            </a:lvl1pPr>
          </a:lstStyle>
          <a:p>
            <a:pPr algn="r"/>
            <a:fld id="{3F9AFA87-1417-4992-ABD9-27C3BC8CC883}" type="datetimeFigureOut">
              <a:rPr lang="en-US" smtClean="0"/>
              <a:pPr algn="r"/>
              <a:t>2/1/2022</a:t>
            </a:fld>
            <a:endParaRPr lang="en-US"/>
          </a:p>
        </p:txBody>
      </p:sp>
      <p:sp>
        <p:nvSpPr>
          <p:cNvPr id="5" name="Footer Placeholder 4">
            <a:extLst>
              <a:ext uri="{FF2B5EF4-FFF2-40B4-BE49-F238E27FC236}">
                <a16:creationId xmlns:a16="http://schemas.microsoft.com/office/drawing/2014/main" id="{0F933EC1-4EE2-4453-841C-CFDFE708948E}"/>
              </a:ext>
            </a:extLst>
          </p:cNvPr>
          <p:cNvSpPr>
            <a:spLocks noGrp="1"/>
          </p:cNvSpPr>
          <p:nvPr>
            <p:ph type="ftr" sz="quarter" idx="3"/>
          </p:nvPr>
        </p:nvSpPr>
        <p:spPr>
          <a:xfrm>
            <a:off x="758952" y="6400800"/>
            <a:ext cx="6099048" cy="365125"/>
          </a:xfrm>
          <a:prstGeom prst="rect">
            <a:avLst/>
          </a:prstGeom>
        </p:spPr>
        <p:txBody>
          <a:bodyPr vert="horz" lIns="91440" tIns="45720" rIns="91440" bIns="45720" rtlCol="0" anchor="ctr"/>
          <a:lstStyle>
            <a:lvl1pPr algn="l">
              <a:defRPr sz="1000">
                <a:solidFill>
                  <a:schemeClr val="tx1"/>
                </a:solidFill>
              </a:defRPr>
            </a:lvl1pPr>
          </a:lstStyle>
          <a:p>
            <a:endParaRPr lang="en-US" sz="1000"/>
          </a:p>
        </p:txBody>
      </p:sp>
      <p:sp>
        <p:nvSpPr>
          <p:cNvPr id="6" name="Slide Number Placeholder 5">
            <a:extLst>
              <a:ext uri="{FF2B5EF4-FFF2-40B4-BE49-F238E27FC236}">
                <a16:creationId xmlns:a16="http://schemas.microsoft.com/office/drawing/2014/main" id="{C3CEBA78-E732-44EF-BA0B-FC42F7931311}"/>
              </a:ext>
            </a:extLst>
          </p:cNvPr>
          <p:cNvSpPr>
            <a:spLocks noGrp="1"/>
          </p:cNvSpPr>
          <p:nvPr>
            <p:ph type="sldNum" sz="quarter" idx="4"/>
          </p:nvPr>
        </p:nvSpPr>
        <p:spPr>
          <a:xfrm>
            <a:off x="10899648" y="6400800"/>
            <a:ext cx="530352" cy="365125"/>
          </a:xfrm>
          <a:prstGeom prst="rect">
            <a:avLst/>
          </a:prstGeom>
        </p:spPr>
        <p:txBody>
          <a:bodyPr vert="horz" lIns="91440" tIns="45720" rIns="91440" bIns="45720" rtlCol="0" anchor="ctr"/>
          <a:lstStyle>
            <a:lvl1pPr algn="r">
              <a:defRPr sz="1000" b="1">
                <a:solidFill>
                  <a:schemeClr val="tx1"/>
                </a:solidFill>
              </a:defRPr>
            </a:lvl1pPr>
          </a:lstStyle>
          <a:p>
            <a:fld id="{CB1E4CB7-CB13-4810-BF18-BE31AFC64F93}" type="slidenum">
              <a:rPr lang="en-US" smtClean="0"/>
              <a:pPr/>
              <a:t>‹#›</a:t>
            </a:fld>
            <a:endParaRPr lang="en-US" sz="1000"/>
          </a:p>
        </p:txBody>
      </p:sp>
      <p:sp>
        <p:nvSpPr>
          <p:cNvPr id="8" name="Freeform: Shape 7">
            <a:extLst>
              <a:ext uri="{FF2B5EF4-FFF2-40B4-BE49-F238E27FC236}">
                <a16:creationId xmlns:a16="http://schemas.microsoft.com/office/drawing/2014/main" id="{49306479-8C4D-4E4A-A330-DFC80A8A01BE}"/>
              </a:ext>
            </a:extLst>
          </p:cNvPr>
          <p:cNvSpPr/>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24074752"/>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29" r:id="rId6"/>
    <p:sldLayoutId id="2147483834" r:id="rId7"/>
    <p:sldLayoutId id="2147483830" r:id="rId8"/>
    <p:sldLayoutId id="2147483831" r:id="rId9"/>
    <p:sldLayoutId id="2147483832" r:id="rId10"/>
    <p:sldLayoutId id="214748383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p:titleStyle>
    <p:bodyStyle>
      <a:lvl1pPr marL="365760" indent="-365760" algn="l" defTabSz="914400" rtl="0" eaLnBrk="1" latinLnBrk="0" hangingPunct="1">
        <a:lnSpc>
          <a:spcPct val="105000"/>
        </a:lnSpc>
        <a:spcBef>
          <a:spcPts val="900"/>
        </a:spcBef>
        <a:buClr>
          <a:schemeClr val="accent5"/>
        </a:buClr>
        <a:buFont typeface="Avenir Next LT Pro" panose="020B0504020202020204" pitchFamily="34" charset="0"/>
        <a:buChar char="+"/>
        <a:defRPr sz="2600" kern="1200">
          <a:solidFill>
            <a:schemeClr val="tx1"/>
          </a:solidFill>
          <a:latin typeface="+mn-lt"/>
          <a:ea typeface="+mn-ea"/>
          <a:cs typeface="+mn-cs"/>
        </a:defRPr>
      </a:lvl1pPr>
      <a:lvl2pPr marL="365760" indent="0" algn="l" defTabSz="914400" rtl="0" eaLnBrk="1" latinLnBrk="0" hangingPunct="1">
        <a:lnSpc>
          <a:spcPct val="105000"/>
        </a:lnSpc>
        <a:spcBef>
          <a:spcPts val="9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640080"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2000" kern="1200">
          <a:solidFill>
            <a:schemeClr val="tx1"/>
          </a:solidFill>
          <a:latin typeface="+mn-lt"/>
          <a:ea typeface="+mn-ea"/>
          <a:cs typeface="+mn-cs"/>
        </a:defRPr>
      </a:lvl3pPr>
      <a:lvl4pPr marL="640080" indent="0" algn="l" defTabSz="914400" rtl="0" eaLnBrk="1" latinLnBrk="0" hangingPunct="1">
        <a:lnSpc>
          <a:spcPct val="105000"/>
        </a:lnSpc>
        <a:spcBef>
          <a:spcPts val="600"/>
        </a:spcBef>
        <a:buFontTx/>
        <a:buNone/>
        <a:defRPr sz="1800" i="1" kern="1200">
          <a:solidFill>
            <a:schemeClr val="tx1">
              <a:lumMod val="75000"/>
              <a:lumOff val="25000"/>
            </a:schemeClr>
          </a:solidFill>
          <a:latin typeface="+mn-lt"/>
          <a:ea typeface="+mn-ea"/>
          <a:cs typeface="+mn-cs"/>
        </a:defRPr>
      </a:lvl4pPr>
      <a:lvl5pPr marL="886968"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hyperlink" Target="http://pngimg.com/download/38814"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https://creativecommons.org/licenses/by-nc/3.0/"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pngimg.com/download/38806" TargetMode="External"/><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image" Target="../media/image7.JPG"/><Relationship Id="rId1" Type="http://schemas.openxmlformats.org/officeDocument/2006/relationships/slideLayout" Target="../slideLayouts/slideLayout4.xml"/><Relationship Id="rId6" Type="http://schemas.openxmlformats.org/officeDocument/2006/relationships/image" Target="../media/image11.JPG"/><Relationship Id="rId5" Type="http://schemas.openxmlformats.org/officeDocument/2006/relationships/image" Target="../media/image10.JPG"/><Relationship Id="rId10" Type="http://schemas.openxmlformats.org/officeDocument/2006/relationships/image" Target="../media/image15.JPG"/><Relationship Id="rId4" Type="http://schemas.openxmlformats.org/officeDocument/2006/relationships/image" Target="../media/image9.JPG"/><Relationship Id="rId9"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mailto:levans326@c2ken.net"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mailto:levans326@c2ken.net"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B45BA4C-9B54-4496-821F-9E0985CA984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85E1BB9D-FAFF-4C3E-9E44-13F8FBABCD6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4" name="Rectangle 23">
            <a:extLst>
              <a:ext uri="{FF2B5EF4-FFF2-40B4-BE49-F238E27FC236}">
                <a16:creationId xmlns:a16="http://schemas.microsoft.com/office/drawing/2014/main" id="{47C897C6-901F-410E-B2AC-162ED94B010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62000"/>
            <a:ext cx="10668000" cy="533400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517903" y="1517904"/>
            <a:ext cx="4680595" cy="2796945"/>
          </a:xfrm>
        </p:spPr>
        <p:txBody>
          <a:bodyPr anchor="ctr">
            <a:normAutofit/>
          </a:bodyPr>
          <a:lstStyle/>
          <a:p>
            <a:pPr algn="l"/>
            <a:r>
              <a:rPr lang="en-US" b="1" u="sng" dirty="0"/>
              <a:t>GCSE Options</a:t>
            </a:r>
          </a:p>
        </p:txBody>
      </p:sp>
      <p:sp>
        <p:nvSpPr>
          <p:cNvPr id="3" name="Subtitle 2"/>
          <p:cNvSpPr>
            <a:spLocks noGrp="1"/>
          </p:cNvSpPr>
          <p:nvPr>
            <p:ph type="subTitle" idx="1"/>
          </p:nvPr>
        </p:nvSpPr>
        <p:spPr>
          <a:xfrm>
            <a:off x="1517903" y="4479368"/>
            <a:ext cx="4680595" cy="1215137"/>
          </a:xfrm>
        </p:spPr>
        <p:txBody>
          <a:bodyPr>
            <a:normAutofit/>
          </a:bodyPr>
          <a:lstStyle/>
          <a:p>
            <a:pPr algn="l"/>
            <a:r>
              <a:rPr lang="en-US" dirty="0" smtClean="0"/>
              <a:t>Hospitality</a:t>
            </a:r>
            <a:endParaRPr lang="en-US" dirty="0"/>
          </a:p>
        </p:txBody>
      </p:sp>
      <p:pic>
        <p:nvPicPr>
          <p:cNvPr id="4" name="Picture 3">
            <a:extLst>
              <a:ext uri="{FF2B5EF4-FFF2-40B4-BE49-F238E27FC236}">
                <a16:creationId xmlns:a16="http://schemas.microsoft.com/office/drawing/2014/main" id="{AF5CF57F-AD5F-4326-BCA2-ECF917A728EC}"/>
              </a:ext>
            </a:extLst>
          </p:cNvPr>
          <p:cNvPicPr>
            <a:picLocks noChangeAspect="1"/>
          </p:cNvPicPr>
          <p:nvPr/>
        </p:nvPicPr>
        <p:blipFill rotWithShape="1">
          <a:blip r:embed="rId4"/>
          <a:srcRect l="9877" r="25123"/>
          <a:stretch/>
        </p:blipFill>
        <p:spPr>
          <a:xfrm>
            <a:off x="6807200" y="762000"/>
            <a:ext cx="4622800" cy="5334000"/>
          </a:xfrm>
          <a:prstGeom prst="rect">
            <a:avLst/>
          </a:prstGeom>
        </p:spPr>
      </p:pic>
      <p:pic>
        <p:nvPicPr>
          <p:cNvPr id="5" name="Picture 5" descr="Confusion Left Right · Free vector graphic on Pixabay">
            <a:extLst>
              <a:ext uri="{FF2B5EF4-FFF2-40B4-BE49-F238E27FC236}">
                <a16:creationId xmlns:a16="http://schemas.microsoft.com/office/drawing/2014/main" id="{6F2D0B43-FB3C-40A7-923F-2CA71435CD42}"/>
              </a:ext>
            </a:extLst>
          </p:cNvPr>
          <p:cNvPicPr>
            <a:picLocks noChangeAspect="1"/>
          </p:cNvPicPr>
          <p:nvPr/>
        </p:nvPicPr>
        <p:blipFill>
          <a:blip r:embed="rId5"/>
          <a:stretch>
            <a:fillRect/>
          </a:stretch>
        </p:blipFill>
        <p:spPr>
          <a:xfrm>
            <a:off x="8031192" y="1870734"/>
            <a:ext cx="2743199" cy="2426417"/>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8632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84136905-015B-4510-B514-027CBA846B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6CD0F97-2E5B-4E84-8544-EB24DED1044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4" name="Rectangle 13">
            <a:extLst>
              <a:ext uri="{FF2B5EF4-FFF2-40B4-BE49-F238E27FC236}">
                <a16:creationId xmlns:a16="http://schemas.microsoft.com/office/drawing/2014/main" id="{DB667490-DB81-488B-B0E9-A2D13C48B92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58952"/>
            <a:ext cx="10668000" cy="545592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5CDD8B7-39D1-40B3-854D-441538774536}"/>
              </a:ext>
            </a:extLst>
          </p:cNvPr>
          <p:cNvSpPr>
            <a:spLocks noGrp="1"/>
          </p:cNvSpPr>
          <p:nvPr>
            <p:ph type="title"/>
          </p:nvPr>
        </p:nvSpPr>
        <p:spPr>
          <a:xfrm>
            <a:off x="1517904" y="1517903"/>
            <a:ext cx="4512858" cy="1345115"/>
          </a:xfrm>
        </p:spPr>
        <p:txBody>
          <a:bodyPr>
            <a:normAutofit/>
          </a:bodyPr>
          <a:lstStyle/>
          <a:p>
            <a:r>
              <a:rPr lang="en-GB" b="1" u="sng" dirty="0">
                <a:cs typeface="Aharoni"/>
              </a:rPr>
              <a:t>GCSE Hospitality – why choose it?</a:t>
            </a:r>
            <a:endParaRPr lang="en-GB" b="1" u="sng" dirty="0"/>
          </a:p>
        </p:txBody>
      </p:sp>
      <p:sp>
        <p:nvSpPr>
          <p:cNvPr id="3" name="Content Placeholder 2">
            <a:extLst>
              <a:ext uri="{FF2B5EF4-FFF2-40B4-BE49-F238E27FC236}">
                <a16:creationId xmlns:a16="http://schemas.microsoft.com/office/drawing/2014/main" id="{1D479BB7-D2C4-48B3-8F5A-5B04F232DBD0}"/>
              </a:ext>
            </a:extLst>
          </p:cNvPr>
          <p:cNvSpPr>
            <a:spLocks noGrp="1"/>
          </p:cNvSpPr>
          <p:nvPr>
            <p:ph idx="1"/>
          </p:nvPr>
        </p:nvSpPr>
        <p:spPr>
          <a:xfrm>
            <a:off x="1517904" y="2970222"/>
            <a:ext cx="4512857" cy="3128825"/>
          </a:xfrm>
        </p:spPr>
        <p:txBody>
          <a:bodyPr vert="horz" lIns="91440" tIns="45720" rIns="91440" bIns="45720" rtlCol="0">
            <a:normAutofit/>
          </a:bodyPr>
          <a:lstStyle/>
          <a:p>
            <a:pPr>
              <a:lnSpc>
                <a:spcPct val="95000"/>
              </a:lnSpc>
            </a:pPr>
            <a:r>
              <a:rPr lang="en-GB" sz="1400" dirty="0">
                <a:ea typeface="+mn-lt"/>
                <a:cs typeface="+mn-lt"/>
              </a:rPr>
              <a:t>GCSE Hospitality is a two year course which allows you</a:t>
            </a:r>
            <a:r>
              <a:rPr lang="en" sz="1400">
                <a:ea typeface="+mn-lt"/>
                <a:cs typeface="+mn-lt"/>
              </a:rPr>
              <a:t> to develop a broad knowledge and understanding of the hospitality industry.  In particular, you learn about the operation of the hospitality industry, products and services available, customer care, reception and accommodation and basic food hygiene practices. </a:t>
            </a:r>
            <a:endParaRPr lang="en-GB" sz="1400" dirty="0">
              <a:ea typeface="+mn-lt"/>
              <a:cs typeface="+mn-lt"/>
            </a:endParaRPr>
          </a:p>
          <a:p>
            <a:pPr>
              <a:lnSpc>
                <a:spcPct val="95000"/>
              </a:lnSpc>
            </a:pPr>
            <a:r>
              <a:rPr lang="en" sz="1400">
                <a:ea typeface="+mn-lt"/>
                <a:cs typeface="+mn-lt"/>
              </a:rPr>
              <a:t>You will develop the core skills required for working in the hospitality industry and transferable skills that are important in working life. Students are encouraged to gain a work placement in the hospitality industry.</a:t>
            </a:r>
            <a:r>
              <a:rPr lang="en-GB" sz="1400" dirty="0">
                <a:ea typeface="+mn-lt"/>
                <a:cs typeface="+mn-lt"/>
              </a:rPr>
              <a:t>  If you love to cook, it’s the course for you!</a:t>
            </a:r>
            <a:endParaRPr lang="en-GB" sz="1400" dirty="0"/>
          </a:p>
        </p:txBody>
      </p:sp>
      <p:pic>
        <p:nvPicPr>
          <p:cNvPr id="4" name="Picture 4" descr="A close up of a logo&#10;&#10;Description automatically generated">
            <a:extLst>
              <a:ext uri="{FF2B5EF4-FFF2-40B4-BE49-F238E27FC236}">
                <a16:creationId xmlns:a16="http://schemas.microsoft.com/office/drawing/2014/main" id="{33FAA692-F2A8-4766-BF60-F868C3BE78BA}"/>
              </a:ext>
            </a:extLst>
          </p:cNvPr>
          <p:cNvPicPr>
            <a:picLocks noChangeAspect="1"/>
          </p:cNvPicPr>
          <p:nvPr/>
        </p:nvPicPr>
        <p:blipFill>
          <a:blip r:embed="rId2">
            <a:extLst>
              <a:ext uri="{837473B0-CC2E-450A-ABE3-18F120FF3D39}">
                <a1611:picAttrSrcUrl xmlns="" xmlns:a1611="http://schemas.microsoft.com/office/drawing/2016/11/main" r:id="rId3"/>
              </a:ext>
            </a:extLst>
          </a:blip>
          <a:stretch>
            <a:fillRect/>
          </a:stretch>
        </p:blipFill>
        <p:spPr>
          <a:xfrm>
            <a:off x="7283186" y="1517902"/>
            <a:ext cx="2989196" cy="4581145"/>
          </a:xfrm>
          <a:prstGeom prst="rect">
            <a:avLst/>
          </a:prstGeom>
        </p:spPr>
      </p:pic>
      <p:sp>
        <p:nvSpPr>
          <p:cNvPr id="5" name="TextBox 4">
            <a:extLst>
              <a:ext uri="{FF2B5EF4-FFF2-40B4-BE49-F238E27FC236}">
                <a16:creationId xmlns:a16="http://schemas.microsoft.com/office/drawing/2014/main" id="{26BE9902-1171-43D6-B562-607ED5881656}"/>
              </a:ext>
            </a:extLst>
          </p:cNvPr>
          <p:cNvSpPr txBox="1"/>
          <p:nvPr/>
        </p:nvSpPr>
        <p:spPr>
          <a:xfrm>
            <a:off x="7636725" y="5898992"/>
            <a:ext cx="2635657" cy="200055"/>
          </a:xfrm>
          <a:prstGeom prst="rect">
            <a:avLst/>
          </a:prstGeom>
          <a:solidFill>
            <a:srgbClr val="000000"/>
          </a:solidFill>
        </p:spPr>
        <p:txBody>
          <a:bodyPr wrap="none">
            <a:spAutoFit/>
          </a:bodyPr>
          <a:lstStyle/>
          <a:p>
            <a:pPr algn="r">
              <a:spcAft>
                <a:spcPts val="600"/>
              </a:spcAft>
            </a:pPr>
            <a:r>
              <a:rPr lang="en-US" sz="700" dirty="0">
                <a:solidFill>
                  <a:srgbClr val="FFFFFF"/>
                </a:solidFill>
                <a:hlinkClick r:id="rId3">
                  <a:extLst>
                    <a:ext uri="{A12FA001-AC4F-418D-AE19-62706E023703}">
                      <ahyp:hlinkClr xmlns=""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4">
                  <a:extLst>
                    <a:ext uri="{A12FA001-AC4F-418D-AE19-62706E023703}">
                      <ahyp:hlinkClr xmlns="" xmlns:ahyp="http://schemas.microsoft.com/office/drawing/2018/hyperlinkcolor" val="tx"/>
                    </a:ext>
                  </a:extLst>
                </a:hlinkClick>
              </a:rPr>
              <a:t>CC BY-NC</a:t>
            </a:r>
            <a:r>
              <a:rPr lang="en-US" sz="700" dirty="0">
                <a:solidFill>
                  <a:srgbClr val="FFFFFF"/>
                </a:solidFill>
              </a:rPr>
              <a:t>.</a:t>
            </a:r>
          </a:p>
        </p:txBody>
      </p:sp>
    </p:spTree>
    <p:extLst>
      <p:ext uri="{BB962C8B-B14F-4D97-AF65-F5344CB8AC3E}">
        <p14:creationId xmlns:p14="http://schemas.microsoft.com/office/powerpoint/2010/main" val="289352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GB" dirty="0" smtClean="0"/>
              <a:t>Hospitality</a:t>
            </a:r>
            <a:endParaRPr lang="en-GB" dirty="0"/>
          </a:p>
        </p:txBody>
      </p:sp>
      <p:sp>
        <p:nvSpPr>
          <p:cNvPr id="6" name="Content Placeholder 5"/>
          <p:cNvSpPr>
            <a:spLocks noGrp="1"/>
          </p:cNvSpPr>
          <p:nvPr>
            <p:ph sz="half" idx="2"/>
          </p:nvPr>
        </p:nvSpPr>
        <p:spPr/>
        <p:txBody>
          <a:bodyPr/>
          <a:lstStyle/>
          <a:p>
            <a:r>
              <a:rPr lang="en-GB" dirty="0" smtClean="0"/>
              <a:t>Exam at the end of the 2 years is worth 50%of the final grade.</a:t>
            </a:r>
            <a:endParaRPr lang="en-GB" dirty="0"/>
          </a:p>
        </p:txBody>
      </p:sp>
      <p:sp>
        <p:nvSpPr>
          <p:cNvPr id="7" name="Text Placeholder 6"/>
          <p:cNvSpPr>
            <a:spLocks noGrp="1"/>
          </p:cNvSpPr>
          <p:nvPr>
            <p:ph type="body" sz="quarter" idx="3"/>
          </p:nvPr>
        </p:nvSpPr>
        <p:spPr/>
        <p:txBody>
          <a:bodyPr/>
          <a:lstStyle/>
          <a:p>
            <a:r>
              <a:rPr lang="en-GB" dirty="0" smtClean="0"/>
              <a:t>OSQ Cuisine</a:t>
            </a:r>
            <a:endParaRPr lang="en-GB" dirty="0"/>
          </a:p>
        </p:txBody>
      </p:sp>
      <p:sp>
        <p:nvSpPr>
          <p:cNvPr id="8" name="Content Placeholder 7"/>
          <p:cNvSpPr>
            <a:spLocks noGrp="1"/>
          </p:cNvSpPr>
          <p:nvPr>
            <p:ph sz="quarter" idx="4"/>
          </p:nvPr>
        </p:nvSpPr>
        <p:spPr/>
        <p:txBody>
          <a:bodyPr/>
          <a:lstStyle/>
          <a:p>
            <a:r>
              <a:rPr lang="en-GB" dirty="0" smtClean="0"/>
              <a:t>More practical and no exam at the end of the course.</a:t>
            </a:r>
            <a:endParaRPr lang="en-GB" dirty="0"/>
          </a:p>
        </p:txBody>
      </p:sp>
      <p:sp>
        <p:nvSpPr>
          <p:cNvPr id="4" name="Title 3"/>
          <p:cNvSpPr>
            <a:spLocks noGrp="1"/>
          </p:cNvSpPr>
          <p:nvPr>
            <p:ph type="title"/>
          </p:nvPr>
        </p:nvSpPr>
        <p:spPr/>
        <p:txBody>
          <a:bodyPr/>
          <a:lstStyle/>
          <a:p>
            <a:r>
              <a:rPr lang="en-GB" dirty="0" smtClean="0"/>
              <a:t>Hospitality or OSQ Cuisine???</a:t>
            </a:r>
            <a:endParaRPr lang="en-GB" dirty="0"/>
          </a:p>
        </p:txBody>
      </p:sp>
    </p:spTree>
    <p:extLst>
      <p:ext uri="{BB962C8B-B14F-4D97-AF65-F5344CB8AC3E}">
        <p14:creationId xmlns:p14="http://schemas.microsoft.com/office/powerpoint/2010/main" val="3652961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5727A-AA57-4D8F-A054-2B9751F2FBB8}"/>
              </a:ext>
            </a:extLst>
          </p:cNvPr>
          <p:cNvSpPr>
            <a:spLocks noGrp="1"/>
          </p:cNvSpPr>
          <p:nvPr>
            <p:ph type="title"/>
          </p:nvPr>
        </p:nvSpPr>
        <p:spPr>
          <a:xfrm>
            <a:off x="595289" y="66618"/>
            <a:ext cx="9144000" cy="1344168"/>
          </a:xfrm>
        </p:spPr>
        <p:txBody>
          <a:bodyPr/>
          <a:lstStyle/>
          <a:p>
            <a:r>
              <a:rPr lang="en-GB" b="1" u="sng" dirty="0">
                <a:cs typeface="Aharoni"/>
              </a:rPr>
              <a:t>How am I assessed?</a:t>
            </a:r>
            <a:endParaRPr lang="en-GB" b="1" u="sng" dirty="0"/>
          </a:p>
        </p:txBody>
      </p:sp>
      <p:graphicFrame>
        <p:nvGraphicFramePr>
          <p:cNvPr id="5" name="Content Placeholder 4">
            <a:extLst>
              <a:ext uri="{FF2B5EF4-FFF2-40B4-BE49-F238E27FC236}">
                <a16:creationId xmlns:a16="http://schemas.microsoft.com/office/drawing/2014/main" id="{9302AB93-9DD7-4D62-B7B7-DC1AFE4A3035}"/>
              </a:ext>
            </a:extLst>
          </p:cNvPr>
          <p:cNvGraphicFramePr>
            <a:graphicFrameLocks noGrp="1"/>
          </p:cNvGraphicFramePr>
          <p:nvPr>
            <p:ph idx="1"/>
            <p:extLst>
              <p:ext uri="{D42A27DB-BD31-4B8C-83A1-F6EECF244321}">
                <p14:modId xmlns:p14="http://schemas.microsoft.com/office/powerpoint/2010/main" val="1162171390"/>
              </p:ext>
            </p:extLst>
          </p:nvPr>
        </p:nvGraphicFramePr>
        <p:xfrm>
          <a:off x="595289" y="779025"/>
          <a:ext cx="10787571" cy="5634839"/>
        </p:xfrm>
        <a:graphic>
          <a:graphicData uri="http://schemas.openxmlformats.org/drawingml/2006/table">
            <a:tbl>
              <a:tblPr firstRow="1" firstCol="1" bandRow="1" bandCol="1">
                <a:tableStyleId>{5C22544A-7EE6-4342-B048-85BDC9FD1C3A}</a:tableStyleId>
              </a:tblPr>
              <a:tblGrid>
                <a:gridCol w="2533479">
                  <a:extLst>
                    <a:ext uri="{9D8B030D-6E8A-4147-A177-3AD203B41FA5}">
                      <a16:colId xmlns:a16="http://schemas.microsoft.com/office/drawing/2014/main" val="3782821696"/>
                    </a:ext>
                  </a:extLst>
                </a:gridCol>
                <a:gridCol w="3982684">
                  <a:extLst>
                    <a:ext uri="{9D8B030D-6E8A-4147-A177-3AD203B41FA5}">
                      <a16:colId xmlns:a16="http://schemas.microsoft.com/office/drawing/2014/main" val="1140317852"/>
                    </a:ext>
                  </a:extLst>
                </a:gridCol>
                <a:gridCol w="1747909">
                  <a:extLst>
                    <a:ext uri="{9D8B030D-6E8A-4147-A177-3AD203B41FA5}">
                      <a16:colId xmlns:a16="http://schemas.microsoft.com/office/drawing/2014/main" val="199299403"/>
                    </a:ext>
                  </a:extLst>
                </a:gridCol>
                <a:gridCol w="2523499">
                  <a:extLst>
                    <a:ext uri="{9D8B030D-6E8A-4147-A177-3AD203B41FA5}">
                      <a16:colId xmlns:a16="http://schemas.microsoft.com/office/drawing/2014/main" val="1985177361"/>
                    </a:ext>
                  </a:extLst>
                </a:gridCol>
              </a:tblGrid>
              <a:tr h="804977">
                <a:tc>
                  <a:txBody>
                    <a:bodyPr/>
                    <a:lstStyle/>
                    <a:p>
                      <a:r>
                        <a:rPr lang="en-GB" sz="2400" dirty="0">
                          <a:effectLst/>
                        </a:rPr>
                        <a:t>Content</a:t>
                      </a:r>
                    </a:p>
                  </a:txBody>
                  <a:tcPr marL="68580" marR="68580" marT="0" marB="0"/>
                </a:tc>
                <a:tc>
                  <a:txBody>
                    <a:bodyPr/>
                    <a:lstStyle/>
                    <a:p>
                      <a:r>
                        <a:rPr lang="en-GB" sz="2400" dirty="0">
                          <a:effectLst/>
                        </a:rPr>
                        <a:t>Assessment</a:t>
                      </a:r>
                    </a:p>
                  </a:txBody>
                  <a:tcPr marL="68580" marR="68580" marT="0" marB="0"/>
                </a:tc>
                <a:tc>
                  <a:txBody>
                    <a:bodyPr/>
                    <a:lstStyle/>
                    <a:p>
                      <a:r>
                        <a:rPr lang="en-GB" sz="2400" dirty="0">
                          <a:effectLst/>
                        </a:rPr>
                        <a:t>Weighting </a:t>
                      </a:r>
                    </a:p>
                  </a:txBody>
                  <a:tcPr marL="68580" marR="68580" marT="0" marB="0"/>
                </a:tc>
                <a:tc>
                  <a:txBody>
                    <a:bodyPr/>
                    <a:lstStyle/>
                    <a:p>
                      <a:r>
                        <a:rPr lang="en-GB" sz="2400" dirty="0">
                          <a:effectLst/>
                        </a:rPr>
                        <a:t>When can I complete this?</a:t>
                      </a:r>
                    </a:p>
                  </a:txBody>
                  <a:tcPr marL="68580" marR="68580" marT="0" marB="0"/>
                </a:tc>
                <a:extLst>
                  <a:ext uri="{0D108BD9-81ED-4DB2-BD59-A6C34878D82A}">
                    <a16:rowId xmlns:a16="http://schemas.microsoft.com/office/drawing/2014/main" val="2239657727"/>
                  </a:ext>
                </a:extLst>
              </a:tr>
              <a:tr h="1207466">
                <a:tc>
                  <a:txBody>
                    <a:bodyPr/>
                    <a:lstStyle/>
                    <a:p>
                      <a:r>
                        <a:rPr lang="en-GB" sz="2400" dirty="0">
                          <a:effectLst/>
                        </a:rPr>
                        <a:t>Unit 1</a:t>
                      </a:r>
                    </a:p>
                    <a:p>
                      <a:r>
                        <a:rPr lang="en-GB" sz="2400" dirty="0">
                          <a:effectLst/>
                        </a:rPr>
                        <a:t>The Hospitality Industry</a:t>
                      </a:r>
                    </a:p>
                  </a:txBody>
                  <a:tcPr marL="68580" marR="68580" marT="0" marB="0"/>
                </a:tc>
                <a:tc>
                  <a:txBody>
                    <a:bodyPr/>
                    <a:lstStyle/>
                    <a:p>
                      <a:r>
                        <a:rPr lang="en-GB" sz="2400" dirty="0">
                          <a:effectLst/>
                        </a:rPr>
                        <a:t>1 exam paper lasting 1 hour </a:t>
                      </a:r>
                    </a:p>
                  </a:txBody>
                  <a:tcPr marL="68580" marR="68580" marT="0" marB="0"/>
                </a:tc>
                <a:tc>
                  <a:txBody>
                    <a:bodyPr/>
                    <a:lstStyle/>
                    <a:p>
                      <a:r>
                        <a:rPr lang="en-GB" sz="2400" dirty="0">
                          <a:effectLst/>
                        </a:rPr>
                        <a:t>25%</a:t>
                      </a:r>
                    </a:p>
                  </a:txBody>
                  <a:tcPr marL="68580" marR="68580" marT="0" marB="0"/>
                </a:tc>
                <a:tc>
                  <a:txBody>
                    <a:bodyPr/>
                    <a:lstStyle/>
                    <a:p>
                      <a:r>
                        <a:rPr lang="en-GB" sz="2400" dirty="0">
                          <a:effectLst/>
                        </a:rPr>
                        <a:t>Every Summer</a:t>
                      </a:r>
                    </a:p>
                  </a:txBody>
                  <a:tcPr marL="68580" marR="68580" marT="0" marB="0"/>
                </a:tc>
                <a:extLst>
                  <a:ext uri="{0D108BD9-81ED-4DB2-BD59-A6C34878D82A}">
                    <a16:rowId xmlns:a16="http://schemas.microsoft.com/office/drawing/2014/main" val="3864749375"/>
                  </a:ext>
                </a:extLst>
              </a:tr>
              <a:tr h="1207466">
                <a:tc>
                  <a:txBody>
                    <a:bodyPr/>
                    <a:lstStyle/>
                    <a:p>
                      <a:r>
                        <a:rPr lang="en-GB" sz="2400" dirty="0">
                          <a:effectLst/>
                        </a:rPr>
                        <a:t>Unit 2: Hospitality and the consumer</a:t>
                      </a:r>
                    </a:p>
                  </a:txBody>
                  <a:tcPr marL="68580" marR="68580" marT="0" marB="0"/>
                </a:tc>
                <a:tc>
                  <a:txBody>
                    <a:bodyPr/>
                    <a:lstStyle/>
                    <a:p>
                      <a:r>
                        <a:rPr lang="en-GB" sz="2400" dirty="0">
                          <a:effectLst/>
                        </a:rPr>
                        <a:t>1 exam paper lasting 1 hour </a:t>
                      </a:r>
                    </a:p>
                  </a:txBody>
                  <a:tcPr marL="68580" marR="68580" marT="0" marB="0"/>
                </a:tc>
                <a:tc>
                  <a:txBody>
                    <a:bodyPr/>
                    <a:lstStyle/>
                    <a:p>
                      <a:r>
                        <a:rPr lang="en-GB" sz="2400" dirty="0">
                          <a:effectLst/>
                        </a:rPr>
                        <a:t>25%</a:t>
                      </a:r>
                    </a:p>
                  </a:txBody>
                  <a:tcPr marL="68580" marR="68580" marT="0" marB="0"/>
                </a:tc>
                <a:tc>
                  <a:txBody>
                    <a:bodyPr/>
                    <a:lstStyle/>
                    <a:p>
                      <a:r>
                        <a:rPr lang="en-GB" sz="2400" dirty="0">
                          <a:effectLst/>
                        </a:rPr>
                        <a:t>Every  Summer</a:t>
                      </a:r>
                    </a:p>
                  </a:txBody>
                  <a:tcPr marL="68580" marR="68580" marT="0" marB="0"/>
                </a:tc>
                <a:extLst>
                  <a:ext uri="{0D108BD9-81ED-4DB2-BD59-A6C34878D82A}">
                    <a16:rowId xmlns:a16="http://schemas.microsoft.com/office/drawing/2014/main" val="2490124272"/>
                  </a:ext>
                </a:extLst>
              </a:tr>
              <a:tr h="2414930">
                <a:tc>
                  <a:txBody>
                    <a:bodyPr/>
                    <a:lstStyle/>
                    <a:p>
                      <a:r>
                        <a:rPr lang="en-GB" sz="2400" dirty="0">
                          <a:effectLst/>
                        </a:rPr>
                        <a:t>Unit 3: Food and Drink.</a:t>
                      </a:r>
                    </a:p>
                  </a:txBody>
                  <a:tcPr marL="68580" marR="68580" marT="0" marB="0"/>
                </a:tc>
                <a:tc>
                  <a:txBody>
                    <a:bodyPr/>
                    <a:lstStyle/>
                    <a:p>
                      <a:r>
                        <a:rPr lang="en-GB" sz="2400" dirty="0">
                          <a:effectLst/>
                        </a:rPr>
                        <a:t>Students must</a:t>
                      </a:r>
                    </a:p>
                    <a:p>
                      <a:r>
                        <a:rPr lang="en-GB" sz="2400" dirty="0">
                          <a:effectLst/>
                        </a:rPr>
                        <a:t>complete:</a:t>
                      </a:r>
                    </a:p>
                    <a:p>
                      <a:r>
                        <a:rPr lang="en-GB" sz="2400" dirty="0">
                          <a:effectLst/>
                        </a:rPr>
                        <a:t>a portfolio of 3 tasks, which all have a practical </a:t>
                      </a:r>
                      <a:r>
                        <a:rPr lang="en-GB" sz="2400" dirty="0" smtClean="0">
                          <a:effectLst/>
                        </a:rPr>
                        <a:t>outcome and a whole</a:t>
                      </a:r>
                      <a:r>
                        <a:rPr lang="en-GB" sz="2400" baseline="0" dirty="0">
                          <a:effectLst/>
                        </a:rPr>
                        <a:t> </a:t>
                      </a:r>
                      <a:r>
                        <a:rPr lang="en-GB" sz="2400" dirty="0" smtClean="0">
                          <a:effectLst/>
                        </a:rPr>
                        <a:t>class function.</a:t>
                      </a:r>
                      <a:endParaRPr lang="en-GB" sz="2400" dirty="0">
                        <a:effectLst/>
                      </a:endParaRPr>
                    </a:p>
                  </a:txBody>
                  <a:tcPr marL="68580" marR="68580" marT="0" marB="0"/>
                </a:tc>
                <a:tc>
                  <a:txBody>
                    <a:bodyPr/>
                    <a:lstStyle/>
                    <a:p>
                      <a:r>
                        <a:rPr lang="en-GB" sz="2400" dirty="0">
                          <a:effectLst/>
                        </a:rPr>
                        <a:t>50%</a:t>
                      </a:r>
                    </a:p>
                  </a:txBody>
                  <a:tcPr marL="68580" marR="68580" marT="0" marB="0"/>
                </a:tc>
                <a:tc>
                  <a:txBody>
                    <a:bodyPr/>
                    <a:lstStyle/>
                    <a:p>
                      <a:r>
                        <a:rPr lang="en-GB" sz="2400" dirty="0">
                          <a:effectLst/>
                        </a:rPr>
                        <a:t>Every Summer</a:t>
                      </a:r>
                    </a:p>
                  </a:txBody>
                  <a:tcPr marL="68580" marR="68580" marT="0" marB="0"/>
                </a:tc>
                <a:extLst>
                  <a:ext uri="{0D108BD9-81ED-4DB2-BD59-A6C34878D82A}">
                    <a16:rowId xmlns:a16="http://schemas.microsoft.com/office/drawing/2014/main" val="2809163547"/>
                  </a:ext>
                </a:extLst>
              </a:tr>
            </a:tbl>
          </a:graphicData>
        </a:graphic>
      </p:graphicFrame>
      <p:sp>
        <p:nvSpPr>
          <p:cNvPr id="6" name="TextBox 5">
            <a:extLst>
              <a:ext uri="{FF2B5EF4-FFF2-40B4-BE49-F238E27FC236}">
                <a16:creationId xmlns:a16="http://schemas.microsoft.com/office/drawing/2014/main" id="{5FAE2511-62BE-47D5-9486-550138C760CC}"/>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dirty="0"/>
          </a:p>
        </p:txBody>
      </p:sp>
      <p:pic>
        <p:nvPicPr>
          <p:cNvPr id="7" name="Picture 7" descr="Clipart - Cartoon Concierge">
            <a:extLst>
              <a:ext uri="{FF2B5EF4-FFF2-40B4-BE49-F238E27FC236}">
                <a16:creationId xmlns:a16="http://schemas.microsoft.com/office/drawing/2014/main" id="{B21973C6-173A-42B2-A6ED-1425BA1A2C18}"/>
              </a:ext>
            </a:extLst>
          </p:cNvPr>
          <p:cNvPicPr>
            <a:picLocks noChangeAspect="1"/>
          </p:cNvPicPr>
          <p:nvPr/>
        </p:nvPicPr>
        <p:blipFill>
          <a:blip r:embed="rId2"/>
          <a:stretch>
            <a:fillRect/>
          </a:stretch>
        </p:blipFill>
        <p:spPr>
          <a:xfrm>
            <a:off x="10726059" y="5751"/>
            <a:ext cx="1609166" cy="5883214"/>
          </a:xfrm>
          <a:prstGeom prst="rect">
            <a:avLst/>
          </a:prstGeom>
        </p:spPr>
      </p:pic>
    </p:spTree>
    <p:extLst>
      <p:ext uri="{BB962C8B-B14F-4D97-AF65-F5344CB8AC3E}">
        <p14:creationId xmlns:p14="http://schemas.microsoft.com/office/powerpoint/2010/main" val="1131966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A3E6A-5A95-4F22-87B8-B23284EBACFF}"/>
              </a:ext>
            </a:extLst>
          </p:cNvPr>
          <p:cNvSpPr>
            <a:spLocks noGrp="1"/>
          </p:cNvSpPr>
          <p:nvPr>
            <p:ph type="title"/>
          </p:nvPr>
        </p:nvSpPr>
        <p:spPr>
          <a:xfrm>
            <a:off x="842168" y="827791"/>
            <a:ext cx="9144000" cy="1344168"/>
          </a:xfrm>
        </p:spPr>
        <p:txBody>
          <a:bodyPr/>
          <a:lstStyle/>
          <a:p>
            <a:r>
              <a:rPr lang="en-GB" b="1" u="sng" dirty="0">
                <a:cs typeface="Aharoni"/>
              </a:rPr>
              <a:t>Careers linked to Hospitality</a:t>
            </a:r>
            <a:endParaRPr lang="en-GB" b="1" u="sng" dirty="0"/>
          </a:p>
        </p:txBody>
      </p:sp>
      <p:sp>
        <p:nvSpPr>
          <p:cNvPr id="3" name="Content Placeholder 2">
            <a:extLst>
              <a:ext uri="{FF2B5EF4-FFF2-40B4-BE49-F238E27FC236}">
                <a16:creationId xmlns:a16="http://schemas.microsoft.com/office/drawing/2014/main" id="{C95C484E-95C7-460D-BFCB-8AB9F7F7EEA8}"/>
              </a:ext>
            </a:extLst>
          </p:cNvPr>
          <p:cNvSpPr>
            <a:spLocks noGrp="1"/>
          </p:cNvSpPr>
          <p:nvPr>
            <p:ph sz="half" idx="1"/>
          </p:nvPr>
        </p:nvSpPr>
        <p:spPr>
          <a:xfrm>
            <a:off x="856546" y="1600718"/>
            <a:ext cx="4363010" cy="4498330"/>
          </a:xfrm>
        </p:spPr>
        <p:txBody>
          <a:bodyPr vert="horz" lIns="91440" tIns="45720" rIns="91440" bIns="45720" rtlCol="0" anchor="t">
            <a:normAutofit lnSpcReduction="10000"/>
          </a:bodyPr>
          <a:lstStyle/>
          <a:p>
            <a:r>
              <a:rPr lang="en" dirty="0">
                <a:ea typeface="+mn-lt"/>
                <a:cs typeface="+mn-lt"/>
              </a:rPr>
              <a:t>Head chef</a:t>
            </a:r>
            <a:endParaRPr lang="en-GB" dirty="0">
              <a:ea typeface="+mn-lt"/>
              <a:cs typeface="+mn-lt"/>
            </a:endParaRPr>
          </a:p>
          <a:p>
            <a:r>
              <a:rPr lang="en" dirty="0">
                <a:ea typeface="+mn-lt"/>
                <a:cs typeface="+mn-lt"/>
              </a:rPr>
              <a:t>Chef de patisserie</a:t>
            </a:r>
          </a:p>
          <a:p>
            <a:r>
              <a:rPr lang="en" dirty="0">
                <a:ea typeface="+mn-lt"/>
                <a:cs typeface="+mn-lt"/>
              </a:rPr>
              <a:t> Waiter/waitress</a:t>
            </a:r>
            <a:endParaRPr lang="en-GB" dirty="0">
              <a:ea typeface="+mn-lt"/>
              <a:cs typeface="+mn-lt"/>
            </a:endParaRPr>
          </a:p>
          <a:p>
            <a:r>
              <a:rPr lang="en" dirty="0">
                <a:ea typeface="+mn-lt"/>
                <a:cs typeface="+mn-lt"/>
              </a:rPr>
              <a:t> Front office managers</a:t>
            </a:r>
            <a:endParaRPr lang="en-GB" dirty="0">
              <a:ea typeface="+mn-lt"/>
              <a:cs typeface="+mn-lt"/>
            </a:endParaRPr>
          </a:p>
          <a:p>
            <a:r>
              <a:rPr lang="en" dirty="0">
                <a:ea typeface="+mn-lt"/>
                <a:cs typeface="+mn-lt"/>
              </a:rPr>
              <a:t>Conference/ events managers </a:t>
            </a:r>
            <a:endParaRPr lang="en-GB" dirty="0">
              <a:ea typeface="+mn-lt"/>
              <a:cs typeface="+mn-lt"/>
            </a:endParaRPr>
          </a:p>
          <a:p>
            <a:r>
              <a:rPr lang="en" dirty="0">
                <a:ea typeface="+mn-lt"/>
                <a:cs typeface="+mn-lt"/>
              </a:rPr>
              <a:t>Account managers. </a:t>
            </a:r>
            <a:endParaRPr lang="en-GB" dirty="0"/>
          </a:p>
          <a:p>
            <a:r>
              <a:rPr lang="en-GB" dirty="0">
                <a:ea typeface="+mn-lt"/>
                <a:cs typeface="+mn-lt"/>
              </a:rPr>
              <a:t>  Accommodation manager</a:t>
            </a:r>
            <a:endParaRPr lang="en-GB" dirty="0"/>
          </a:p>
        </p:txBody>
      </p:sp>
      <p:sp>
        <p:nvSpPr>
          <p:cNvPr id="4" name="Content Placeholder 3">
            <a:extLst>
              <a:ext uri="{FF2B5EF4-FFF2-40B4-BE49-F238E27FC236}">
                <a16:creationId xmlns:a16="http://schemas.microsoft.com/office/drawing/2014/main" id="{1F66D8C4-C1FE-47DA-8087-D9F80DC887E3}"/>
              </a:ext>
            </a:extLst>
          </p:cNvPr>
          <p:cNvSpPr>
            <a:spLocks noGrp="1"/>
          </p:cNvSpPr>
          <p:nvPr>
            <p:ph sz="half" idx="2"/>
          </p:nvPr>
        </p:nvSpPr>
        <p:spPr>
          <a:xfrm>
            <a:off x="5833585" y="1514454"/>
            <a:ext cx="4837463" cy="4584594"/>
          </a:xfrm>
        </p:spPr>
        <p:txBody>
          <a:bodyPr vert="horz" lIns="91440" tIns="45720" rIns="91440" bIns="45720" rtlCol="0" anchor="t">
            <a:normAutofit lnSpcReduction="10000"/>
          </a:bodyPr>
          <a:lstStyle/>
          <a:p>
            <a:r>
              <a:rPr lang="en-GB" dirty="0"/>
              <a:t>Concierge</a:t>
            </a:r>
          </a:p>
          <a:p>
            <a:r>
              <a:rPr lang="en-GB" dirty="0"/>
              <a:t>Receptionist</a:t>
            </a:r>
          </a:p>
          <a:p>
            <a:r>
              <a:rPr lang="en-GB" dirty="0"/>
              <a:t>Housekeeper</a:t>
            </a:r>
          </a:p>
          <a:p>
            <a:r>
              <a:rPr lang="en-GB" dirty="0"/>
              <a:t>Maintenance manager</a:t>
            </a:r>
          </a:p>
          <a:p>
            <a:r>
              <a:rPr lang="en-GB" dirty="0"/>
              <a:t>Home Economics teacher</a:t>
            </a:r>
          </a:p>
          <a:p>
            <a:r>
              <a:rPr lang="en-GB" dirty="0"/>
              <a:t>Hotel manager</a:t>
            </a:r>
          </a:p>
          <a:p>
            <a:r>
              <a:rPr lang="en-GB" dirty="0"/>
              <a:t>Porter</a:t>
            </a:r>
          </a:p>
          <a:p>
            <a:r>
              <a:rPr lang="en-GB" dirty="0"/>
              <a:t>Maitre d</a:t>
            </a:r>
          </a:p>
          <a:p>
            <a:endParaRPr lang="en-GB" dirty="0"/>
          </a:p>
        </p:txBody>
      </p:sp>
      <p:pic>
        <p:nvPicPr>
          <p:cNvPr id="5" name="Picture 5" descr="A close up of a toy&#10;&#10;Description automatically generated">
            <a:extLst>
              <a:ext uri="{FF2B5EF4-FFF2-40B4-BE49-F238E27FC236}">
                <a16:creationId xmlns:a16="http://schemas.microsoft.com/office/drawing/2014/main" id="{0942F125-5CFE-4E96-81D0-B0124D8243B8}"/>
              </a:ext>
            </a:extLst>
          </p:cNvPr>
          <p:cNvPicPr>
            <a:picLocks noChangeAspect="1"/>
          </p:cNvPicPr>
          <p:nvPr/>
        </p:nvPicPr>
        <p:blipFill>
          <a:blip r:embed="rId2">
            <a:extLst>
              <a:ext uri="{837473B0-CC2E-450A-ABE3-18F120FF3D39}">
                <a1611:picAttrSrcUrl xmlns="" xmlns:a1611="http://schemas.microsoft.com/office/drawing/2016/11/main" r:id="rId3"/>
              </a:ext>
            </a:extLst>
          </a:blip>
          <a:stretch>
            <a:fillRect/>
          </a:stretch>
        </p:blipFill>
        <p:spPr>
          <a:xfrm>
            <a:off x="9210136" y="14281"/>
            <a:ext cx="2743199" cy="3350116"/>
          </a:xfrm>
          <a:prstGeom prst="rect">
            <a:avLst/>
          </a:prstGeom>
        </p:spPr>
      </p:pic>
    </p:spTree>
    <p:extLst>
      <p:ext uri="{BB962C8B-B14F-4D97-AF65-F5344CB8AC3E}">
        <p14:creationId xmlns:p14="http://schemas.microsoft.com/office/powerpoint/2010/main" val="1015422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0593" y="758953"/>
            <a:ext cx="3606823" cy="2103119"/>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3429" y="758953"/>
            <a:ext cx="3632949" cy="2103119"/>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391" y="2862071"/>
            <a:ext cx="3521038" cy="2062625"/>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6378" y="2862069"/>
            <a:ext cx="3547164" cy="1933304"/>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3429" y="2862070"/>
            <a:ext cx="3632949" cy="1933303"/>
          </a:xfrm>
          <a:prstGeom prst="rect">
            <a:avLst/>
          </a:prstGeom>
        </p:spPr>
      </p:pic>
      <p:pic>
        <p:nvPicPr>
          <p:cNvPr id="14" name="Content Placeholder 13"/>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rot="5400000">
            <a:off x="1540984" y="4136104"/>
            <a:ext cx="1933305" cy="3510492"/>
          </a:xfrm>
        </p:spPr>
      </p:pic>
      <p:pic>
        <p:nvPicPr>
          <p:cNvPr id="16" name="Content Placeholder 15"/>
          <p:cNvPicPr>
            <a:picLocks noGrp="1" noChangeAspect="1"/>
          </p:cNvPicPr>
          <p:nvPr>
            <p:ph sz="half" idx="1"/>
          </p:nvPr>
        </p:nvPicPr>
        <p:blipFill>
          <a:blip r:embed="rId8">
            <a:extLst>
              <a:ext uri="{28A0092B-C50C-407E-A947-70E740481C1C}">
                <a14:useLocalDpi xmlns:a14="http://schemas.microsoft.com/office/drawing/2010/main" val="0"/>
              </a:ext>
            </a:extLst>
          </a:blip>
          <a:stretch>
            <a:fillRect/>
          </a:stretch>
        </p:blipFill>
        <p:spPr>
          <a:xfrm>
            <a:off x="4273429" y="4795373"/>
            <a:ext cx="3632949" cy="2101556"/>
          </a:xfr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6265" y="758953"/>
            <a:ext cx="3536618" cy="2103116"/>
          </a:xfrm>
          <a:prstGeom prst="rect">
            <a:avLst/>
          </a:prstGeom>
        </p:spPr>
      </p:pic>
      <p:pic>
        <p:nvPicPr>
          <p:cNvPr id="32" name="Picture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16924" y="4795373"/>
            <a:ext cx="3510492" cy="2062627"/>
          </a:xfrm>
          <a:prstGeom prst="rect">
            <a:avLst/>
          </a:prstGeom>
        </p:spPr>
      </p:pic>
      <p:sp>
        <p:nvSpPr>
          <p:cNvPr id="33" name="TextBox 32"/>
          <p:cNvSpPr txBox="1"/>
          <p:nvPr/>
        </p:nvSpPr>
        <p:spPr>
          <a:xfrm>
            <a:off x="421465" y="203200"/>
            <a:ext cx="7135035" cy="369332"/>
          </a:xfrm>
          <a:prstGeom prst="rect">
            <a:avLst/>
          </a:prstGeom>
          <a:noFill/>
        </p:spPr>
        <p:txBody>
          <a:bodyPr wrap="square" rtlCol="0">
            <a:spAutoFit/>
          </a:bodyPr>
          <a:lstStyle/>
          <a:p>
            <a:r>
              <a:rPr lang="en-GB" b="1" u="sng" dirty="0" smtClean="0"/>
              <a:t>GCSE Hospitality Work</a:t>
            </a:r>
            <a:endParaRPr lang="en-GB" b="1" u="sng" dirty="0"/>
          </a:p>
        </p:txBody>
      </p:sp>
    </p:spTree>
    <p:extLst>
      <p:ext uri="{BB962C8B-B14F-4D97-AF65-F5344CB8AC3E}">
        <p14:creationId xmlns:p14="http://schemas.microsoft.com/office/powerpoint/2010/main" val="11509523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327" y="825573"/>
            <a:ext cx="9144000" cy="1344168"/>
          </a:xfrm>
        </p:spPr>
        <p:txBody>
          <a:bodyPr/>
          <a:lstStyle/>
          <a:p>
            <a:r>
              <a:rPr lang="en-GB" b="1" u="sng" dirty="0" smtClean="0"/>
              <a:t>Further information</a:t>
            </a:r>
            <a:endParaRPr lang="en-GB" b="1" u="sng" dirty="0"/>
          </a:p>
        </p:txBody>
      </p:sp>
      <p:sp>
        <p:nvSpPr>
          <p:cNvPr id="3" name="Content Placeholder 2"/>
          <p:cNvSpPr>
            <a:spLocks noGrp="1"/>
          </p:cNvSpPr>
          <p:nvPr>
            <p:ph idx="1"/>
          </p:nvPr>
        </p:nvSpPr>
        <p:spPr>
          <a:xfrm>
            <a:off x="982327" y="2436223"/>
            <a:ext cx="9144000" cy="3127248"/>
          </a:xfrm>
        </p:spPr>
        <p:txBody>
          <a:bodyPr/>
          <a:lstStyle/>
          <a:p>
            <a:r>
              <a:rPr lang="en-GB" dirty="0" smtClean="0"/>
              <a:t>If you have any questions about the subjects discussed in this presentation, please email Ms Evans at:</a:t>
            </a:r>
          </a:p>
          <a:p>
            <a:r>
              <a:rPr lang="en-GB" dirty="0" smtClean="0">
                <a:hlinkClick r:id="rId2"/>
              </a:rPr>
              <a:t>levans326@c2ken.net</a:t>
            </a:r>
            <a:endParaRPr lang="en-GB" dirty="0" smtClean="0"/>
          </a:p>
          <a:p>
            <a:r>
              <a:rPr lang="en-GB" dirty="0" smtClean="0"/>
              <a:t>Or alternatively ring the college on 02870329026 and I can answer any questions you may have</a:t>
            </a:r>
          </a:p>
          <a:p>
            <a:pPr marL="0" indent="0">
              <a:buNone/>
            </a:pPr>
            <a:endParaRPr lang="en-GB" dirty="0" smtClean="0"/>
          </a:p>
        </p:txBody>
      </p:sp>
      <p:pic>
        <p:nvPicPr>
          <p:cNvPr id="4" name="Picture 3" descr="Download Computer Email Icons Free HD Image HQ PNG Imag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1046" y="0"/>
            <a:ext cx="3280954" cy="2325189"/>
          </a:xfrm>
          <a:prstGeom prst="rect">
            <a:avLst/>
          </a:prstGeom>
        </p:spPr>
      </p:pic>
      <p:pic>
        <p:nvPicPr>
          <p:cNvPr id="5" name="Picture 4" descr="Man Phone Calls Agents · Free vector graphic on Pixaba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7834" y="4484765"/>
            <a:ext cx="3394166" cy="2157412"/>
          </a:xfrm>
          <a:prstGeom prst="rect">
            <a:avLst/>
          </a:prstGeom>
        </p:spPr>
      </p:pic>
    </p:spTree>
    <p:extLst>
      <p:ext uri="{BB962C8B-B14F-4D97-AF65-F5344CB8AC3E}">
        <p14:creationId xmlns:p14="http://schemas.microsoft.com/office/powerpoint/2010/main" val="2766568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327" y="825573"/>
            <a:ext cx="9144000" cy="1344168"/>
          </a:xfrm>
        </p:spPr>
        <p:txBody>
          <a:bodyPr/>
          <a:lstStyle/>
          <a:p>
            <a:r>
              <a:rPr lang="en-GB" b="1" u="sng" dirty="0" smtClean="0"/>
              <a:t>Further information</a:t>
            </a:r>
            <a:endParaRPr lang="en-GB" b="1" u="sng" dirty="0"/>
          </a:p>
        </p:txBody>
      </p:sp>
      <p:sp>
        <p:nvSpPr>
          <p:cNvPr id="3" name="Content Placeholder 2"/>
          <p:cNvSpPr>
            <a:spLocks noGrp="1"/>
          </p:cNvSpPr>
          <p:nvPr>
            <p:ph idx="1"/>
          </p:nvPr>
        </p:nvSpPr>
        <p:spPr>
          <a:xfrm>
            <a:off x="982327" y="2436223"/>
            <a:ext cx="9144000" cy="3127248"/>
          </a:xfrm>
        </p:spPr>
        <p:txBody>
          <a:bodyPr/>
          <a:lstStyle/>
          <a:p>
            <a:r>
              <a:rPr lang="en-GB" dirty="0" smtClean="0"/>
              <a:t>If you have any questions about the subjects discussed in this presentation, please email Ms Evans at:</a:t>
            </a:r>
          </a:p>
          <a:p>
            <a:r>
              <a:rPr lang="en-GB" dirty="0" smtClean="0">
                <a:hlinkClick r:id="rId2"/>
              </a:rPr>
              <a:t>levans326@c2ken.net</a:t>
            </a:r>
            <a:endParaRPr lang="en-GB" dirty="0" smtClean="0"/>
          </a:p>
          <a:p>
            <a:r>
              <a:rPr lang="en-GB" dirty="0" smtClean="0"/>
              <a:t>Or alternatively ring the college on 02870329026 and I can answer any questions you may have</a:t>
            </a:r>
          </a:p>
          <a:p>
            <a:pPr marL="0" indent="0">
              <a:buNone/>
            </a:pPr>
            <a:endParaRPr lang="en-GB" dirty="0" smtClean="0"/>
          </a:p>
        </p:txBody>
      </p:sp>
      <p:pic>
        <p:nvPicPr>
          <p:cNvPr id="4" name="Picture 3" descr="Download Computer Email Icons Free HD Image HQ PNG Imag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1046" y="0"/>
            <a:ext cx="3280954" cy="2325189"/>
          </a:xfrm>
          <a:prstGeom prst="rect">
            <a:avLst/>
          </a:prstGeom>
        </p:spPr>
      </p:pic>
      <p:pic>
        <p:nvPicPr>
          <p:cNvPr id="5" name="Picture 4" descr="Man Phone Calls Agents · Free vector graphic on Pixaba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7834" y="4484765"/>
            <a:ext cx="3394166" cy="2157412"/>
          </a:xfrm>
          <a:prstGeom prst="rect">
            <a:avLst/>
          </a:prstGeom>
        </p:spPr>
      </p:pic>
    </p:spTree>
    <p:extLst>
      <p:ext uri="{BB962C8B-B14F-4D97-AF65-F5344CB8AC3E}">
        <p14:creationId xmlns:p14="http://schemas.microsoft.com/office/powerpoint/2010/main" val="1769296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PrismaticVTI">
  <a:themeElements>
    <a:clrScheme name="Prismatic">
      <a:dk1>
        <a:sysClr val="windowText" lastClr="000000"/>
      </a:dk1>
      <a:lt1>
        <a:sysClr val="window" lastClr="FFFFFF"/>
      </a:lt1>
      <a:dk2>
        <a:srgbClr val="131523"/>
      </a:dk2>
      <a:lt2>
        <a:srgbClr val="E7E6E6"/>
      </a:lt2>
      <a:accent1>
        <a:srgbClr val="42B3BD"/>
      </a:accent1>
      <a:accent2>
        <a:srgbClr val="51B851"/>
      </a:accent2>
      <a:accent3>
        <a:srgbClr val="B5A603"/>
      </a:accent3>
      <a:accent4>
        <a:srgbClr val="F58505"/>
      </a:accent4>
      <a:accent5>
        <a:srgbClr val="FA2481"/>
      </a:accent5>
      <a:accent6>
        <a:srgbClr val="9CA2AB"/>
      </a:accent6>
      <a:hlink>
        <a:srgbClr val="FA2481"/>
      </a:hlink>
      <a:folHlink>
        <a:srgbClr val="57618E"/>
      </a:folHlink>
    </a:clrScheme>
    <a:fontScheme name="Custom 166">
      <a:majorFont>
        <a:latin typeface="Aharon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ismaticVTI" id="{DA44D624-A564-4DE8-8446-0CD5C485C979}" vid="{8B2B1550-B69C-4156-BAEC-B2E559F94BDB}"/>
    </a:ext>
  </a:extLst>
</a:theme>
</file>

<file path=docProps/app.xml><?xml version="1.0" encoding="utf-8"?>
<Properties xmlns="http://schemas.openxmlformats.org/officeDocument/2006/extended-properties" xmlns:vt="http://schemas.openxmlformats.org/officeDocument/2006/docPropsVTypes">
  <Template>TF10001119</Template>
  <TotalTime>4250</TotalTime>
  <Words>364</Words>
  <Application>Microsoft Office PowerPoint</Application>
  <PresentationFormat>Widescreen</PresentationFormat>
  <Paragraphs>56</Paragraphs>
  <Slides>8</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Aharoni</vt:lpstr>
      <vt:lpstr>Arial</vt:lpstr>
      <vt:lpstr>Avenir Next LT Pro</vt:lpstr>
      <vt:lpstr>PrismaticVTI</vt:lpstr>
      <vt:lpstr>GCSE Options</vt:lpstr>
      <vt:lpstr>GCSE Hospitality – why choose it?</vt:lpstr>
      <vt:lpstr>Hospitality or OSQ Cuisine???</vt:lpstr>
      <vt:lpstr>How am I assessed?</vt:lpstr>
      <vt:lpstr>Careers linked to Hospitality</vt:lpstr>
      <vt:lpstr>PowerPoint Presentation</vt:lpstr>
      <vt:lpstr>Further information</vt:lpstr>
      <vt:lpstr>Further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GCSE</dc:title>
  <dc:creator>L EVANS</dc:creator>
  <cp:lastModifiedBy>A PASSMORE</cp:lastModifiedBy>
  <cp:revision>146</cp:revision>
  <dcterms:created xsi:type="dcterms:W3CDTF">2021-01-28T13:28:35Z</dcterms:created>
  <dcterms:modified xsi:type="dcterms:W3CDTF">2022-02-01T09:00:41Z</dcterms:modified>
</cp:coreProperties>
</file>