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OS Hair and Beauty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15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units are studied one in </a:t>
            </a:r>
            <a:r>
              <a:rPr lang="en-GB" dirty="0" err="1" smtClean="0"/>
              <a:t>Yr</a:t>
            </a:r>
            <a:r>
              <a:rPr lang="en-GB" dirty="0" smtClean="0"/>
              <a:t> 11 and one in </a:t>
            </a:r>
            <a:r>
              <a:rPr lang="en-GB" dirty="0" err="1" smtClean="0"/>
              <a:t>Yr</a:t>
            </a:r>
            <a:r>
              <a:rPr lang="en-GB" dirty="0" smtClean="0"/>
              <a:t> 12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Creative Blow drying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Total Beauty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6" name="3CB3EE77-33CF-4E21-8A44-0AF88B08C9F5" descr="3CB3EE77-33CF-4E21-8A44-0AF88B08C9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9742" y="3168212"/>
            <a:ext cx="3086582" cy="23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1D416E44-F6A4-4AD4-AFEB-706D093BDF63" descr="1D416E44-F6A4-4AD4-AFEB-706D093BDF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5" y="3135086"/>
            <a:ext cx="3208700" cy="250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Creative Styling Using Blow-Drying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1515" y="4150631"/>
            <a:ext cx="4995896" cy="676094"/>
          </a:xfrm>
        </p:spPr>
        <p:txBody>
          <a:bodyPr/>
          <a:lstStyle/>
          <a:p>
            <a:r>
              <a:rPr lang="en-GB" dirty="0" smtClean="0"/>
              <a:t>OS Design</a:t>
            </a:r>
            <a:endParaRPr lang="en-GB" dirty="0"/>
          </a:p>
        </p:txBody>
      </p:sp>
      <p:pic>
        <p:nvPicPr>
          <p:cNvPr id="5122" name="Picture 2" descr="91D801E9-B192-4B80-B328-98306F3C9A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7" y="3566160"/>
            <a:ext cx="2633934" cy="31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E23BCD1E-3A6A-40E6-9CAC-561D8615D7F6" descr="E23BCD1E-3A6A-40E6-9CAC-561D8615D7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83" y="3566160"/>
            <a:ext cx="2347209" cy="31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1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will Learn about products </a:t>
            </a:r>
            <a:r>
              <a:rPr lang="en-GB" dirty="0"/>
              <a:t>suitable for different hair types and textures</a:t>
            </a:r>
            <a:r>
              <a:rPr lang="en-GB" dirty="0" smtClean="0"/>
              <a:t>;</a:t>
            </a:r>
          </a:p>
          <a:p>
            <a:r>
              <a:rPr lang="en-GB" dirty="0" smtClean="0"/>
              <a:t>use </a:t>
            </a:r>
            <a:r>
              <a:rPr lang="en-GB" dirty="0"/>
              <a:t>a range of flat and round brushes to achieve different styles;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learn about the different styling products </a:t>
            </a:r>
            <a:r>
              <a:rPr lang="en-GB" dirty="0"/>
              <a:t>and equipment </a:t>
            </a:r>
            <a:r>
              <a:rPr lang="en-GB" dirty="0" smtClean="0"/>
              <a:t>and how they are </a:t>
            </a:r>
            <a:r>
              <a:rPr lang="en-GB" dirty="0"/>
              <a:t>used to achieve the </a:t>
            </a:r>
            <a:r>
              <a:rPr lang="en-GB" dirty="0" smtClean="0"/>
              <a:t>style;</a:t>
            </a:r>
          </a:p>
          <a:p>
            <a:pPr marL="0" indent="0">
              <a:buNone/>
            </a:pPr>
            <a:r>
              <a:rPr lang="en-GB" dirty="0" smtClean="0"/>
              <a:t>• be able to divide hair into </a:t>
            </a:r>
            <a:r>
              <a:rPr lang="en-GB" dirty="0"/>
              <a:t>sections to suit the size of the brush and </a:t>
            </a:r>
            <a:r>
              <a:rPr lang="en-GB" dirty="0" smtClean="0"/>
              <a:t>style hair using the correct brush; </a:t>
            </a:r>
          </a:p>
          <a:p>
            <a:pPr marL="0" indent="0">
              <a:buNone/>
            </a:pPr>
            <a:r>
              <a:rPr lang="en-GB" dirty="0" smtClean="0"/>
              <a:t>• know </a:t>
            </a:r>
            <a:r>
              <a:rPr lang="en-GB" dirty="0"/>
              <a:t>how the air flow and the temperature of the hand dryer is controlled throughout the </a:t>
            </a:r>
            <a:r>
              <a:rPr lang="en-GB" dirty="0" smtClean="0"/>
              <a:t>blow-dry.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61273" y="1414334"/>
            <a:ext cx="313015" cy="11487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C7768FED-EF74-4CB0-92BA-4E7FAE87154A" descr="C7768FED-EF74-4CB0-92BA-4E7FAE8715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248194"/>
            <a:ext cx="4248572" cy="55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4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Beauty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53144" y="2978331"/>
            <a:ext cx="6195600" cy="293914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You will learn about the role </a:t>
            </a:r>
            <a:r>
              <a:rPr lang="en-GB" dirty="0"/>
              <a:t>of the beauty therapist and career opportunities</a:t>
            </a:r>
            <a:r>
              <a:rPr lang="en-GB" dirty="0" smtClean="0"/>
              <a:t>;</a:t>
            </a:r>
          </a:p>
          <a:p>
            <a:pPr algn="l"/>
            <a:r>
              <a:rPr lang="en-GB" dirty="0" smtClean="0"/>
              <a:t> </a:t>
            </a:r>
            <a:r>
              <a:rPr lang="en-GB" dirty="0"/>
              <a:t>• </a:t>
            </a:r>
            <a:r>
              <a:rPr lang="en-GB" dirty="0" smtClean="0"/>
              <a:t>  skin </a:t>
            </a:r>
            <a:r>
              <a:rPr lang="en-GB" dirty="0"/>
              <a:t>tone and application of make-up; </a:t>
            </a:r>
            <a:endParaRPr lang="en-GB" dirty="0" smtClean="0"/>
          </a:p>
          <a:p>
            <a:pPr algn="l"/>
            <a:r>
              <a:rPr lang="en-GB" dirty="0" smtClean="0"/>
              <a:t>•    </a:t>
            </a:r>
            <a:r>
              <a:rPr lang="en-GB" dirty="0"/>
              <a:t>influences of hair fashion, design and the media; </a:t>
            </a:r>
            <a:endParaRPr lang="en-GB" dirty="0" smtClean="0"/>
          </a:p>
          <a:p>
            <a:pPr algn="l"/>
            <a:r>
              <a:rPr lang="en-GB" dirty="0" smtClean="0"/>
              <a:t>•    creating </a:t>
            </a:r>
            <a:r>
              <a:rPr lang="en-GB" dirty="0"/>
              <a:t>a beauty look for different </a:t>
            </a:r>
            <a:r>
              <a:rPr lang="en-GB" dirty="0" smtClean="0"/>
              <a:t>occasions.</a:t>
            </a:r>
            <a:endParaRPr lang="en-GB" dirty="0"/>
          </a:p>
        </p:txBody>
      </p:sp>
      <p:pic>
        <p:nvPicPr>
          <p:cNvPr id="4098" name="6813923F-44C7-4C3C-967B-495E0CBBF3E9" descr="6813923F-44C7-4C3C-967B-495E0CBBF3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03" y="609600"/>
            <a:ext cx="3255358" cy="50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752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45</TotalTime>
  <Words>161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OS Hair and Beauty</vt:lpstr>
      <vt:lpstr>Two units are studied one in Yr 11 and one in Yr 12</vt:lpstr>
      <vt:lpstr>Creative Styling Using Blow-Drying Techniques</vt:lpstr>
      <vt:lpstr>PowerPoint Presentation</vt:lpstr>
      <vt:lpstr>Total Beauty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Hair and Beauty</dc:title>
  <dc:creator>A PASSMORE</dc:creator>
  <cp:lastModifiedBy>A PASSMORE</cp:lastModifiedBy>
  <cp:revision>6</cp:revision>
  <dcterms:created xsi:type="dcterms:W3CDTF">2022-01-28T16:56:00Z</dcterms:created>
  <dcterms:modified xsi:type="dcterms:W3CDTF">2022-01-28T17:41:25Z</dcterms:modified>
</cp:coreProperties>
</file>