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71" r:id="rId4"/>
    <p:sldId id="269" r:id="rId5"/>
    <p:sldId id="272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885B"/>
    <a:srgbClr val="FEC52D"/>
    <a:srgbClr val="652F6A"/>
    <a:srgbClr val="662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58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6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71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86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5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7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21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27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86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3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2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51782-DF00-4DBD-8B2E-F4637C32319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D78E6-5D93-4F71-841A-8AA9F1E76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3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YnCJU6PaCio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spects.ac.uk/careers-advice/what-can-i-do-with-my-degree/journalism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www.prospects.ac.uk/jobs-and-work-experience/job-sectors/law-sector/law-career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www.prospects.ac.uk/jobs-and-work-experience/job-sectors/marketing-advertising-and-pr/jobs-in-marketing" TargetMode="External"/><Relationship Id="rId4" Type="http://schemas.openxmlformats.org/officeDocument/2006/relationships/hyperlink" Target="https://www.prospects.ac.uk/job-profiles/social-worke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931" y="191140"/>
            <a:ext cx="11872836" cy="6483980"/>
          </a:xfrm>
          <a:prstGeom prst="rect">
            <a:avLst/>
          </a:prstGeom>
          <a:noFill/>
          <a:ln w="57150">
            <a:solidFill>
              <a:srgbClr val="FEC5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31931" y="436195"/>
            <a:ext cx="11230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 smtClean="0">
                <a:solidFill>
                  <a:srgbClr val="662E6B"/>
                </a:solidFill>
                <a:cs typeface="Arial" panose="020B0604020202020204" pitchFamily="34" charset="0"/>
              </a:rPr>
              <a:t>What is Sociology?</a:t>
            </a:r>
            <a:endParaRPr lang="en-GB" sz="4400" u="sng" dirty="0">
              <a:solidFill>
                <a:srgbClr val="662E6B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2485" y="1580927"/>
            <a:ext cx="114327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HelveticaNeueLTStd-Roman"/>
                <a:hlinkClick r:id="rId2"/>
              </a:rPr>
              <a:t>https://</a:t>
            </a:r>
            <a:r>
              <a:rPr lang="en-GB" dirty="0" smtClean="0">
                <a:solidFill>
                  <a:srgbClr val="000000"/>
                </a:solidFill>
                <a:latin typeface="HelveticaNeueLTStd-Roman"/>
                <a:hlinkClick r:id="rId2"/>
              </a:rPr>
              <a:t>www.youtube.com/watch?v=YnCJU6PaCio</a:t>
            </a:r>
            <a:endParaRPr lang="en-GB" dirty="0" smtClean="0">
              <a:solidFill>
                <a:srgbClr val="000000"/>
              </a:solidFill>
              <a:latin typeface="HelveticaNeueLTStd-Roman"/>
            </a:endParaRPr>
          </a:p>
          <a:p>
            <a:endParaRPr lang="en-GB" sz="2400" dirty="0" smtClean="0">
              <a:solidFill>
                <a:srgbClr val="000000"/>
              </a:solidFill>
              <a:latin typeface="HelveticaNeueLTStd-Roman"/>
            </a:endParaRPr>
          </a:p>
          <a:p>
            <a:r>
              <a:rPr lang="en-GB" sz="2400" dirty="0" smtClean="0">
                <a:solidFill>
                  <a:srgbClr val="000000"/>
                </a:solidFill>
              </a:rPr>
              <a:t>What is Sociology? Access the video link above to find out more!</a:t>
            </a:r>
          </a:p>
          <a:p>
            <a:endParaRPr lang="en-GB" dirty="0">
              <a:solidFill>
                <a:srgbClr val="000000"/>
              </a:solidFill>
              <a:latin typeface="HelveticaNeueLTStd-Roman"/>
            </a:endParaRPr>
          </a:p>
          <a:p>
            <a:endParaRPr lang="en-GB" dirty="0">
              <a:solidFill>
                <a:srgbClr val="000000"/>
              </a:solidFill>
              <a:latin typeface="HelveticaNeueLTStd-Roman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04"/>
          <a:stretch/>
        </p:blipFill>
        <p:spPr>
          <a:xfrm>
            <a:off x="6289588" y="2625634"/>
            <a:ext cx="4142111" cy="35661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48"/>
          <a:stretch/>
        </p:blipFill>
        <p:spPr>
          <a:xfrm>
            <a:off x="1151709" y="2991394"/>
            <a:ext cx="3767287" cy="320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2067" y="262884"/>
            <a:ext cx="27432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2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931" y="191140"/>
            <a:ext cx="11872836" cy="6483980"/>
          </a:xfrm>
          <a:prstGeom prst="rect">
            <a:avLst/>
          </a:prstGeom>
          <a:noFill/>
          <a:ln w="57150">
            <a:solidFill>
              <a:srgbClr val="FEC5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69510" y="310204"/>
            <a:ext cx="112303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>
                <a:solidFill>
                  <a:srgbClr val="652F6A"/>
                </a:solidFill>
              </a:rPr>
              <a:t>What does it mean to be a </a:t>
            </a:r>
            <a:r>
              <a:rPr lang="en-GB" sz="4400" u="sng" dirty="0" smtClean="0">
                <a:solidFill>
                  <a:srgbClr val="652F6A"/>
                </a:solidFill>
              </a:rPr>
              <a:t>‘</a:t>
            </a:r>
            <a:r>
              <a:rPr lang="en-GB" sz="4400" u="sng" dirty="0" smtClean="0">
                <a:solidFill>
                  <a:srgbClr val="652F6A"/>
                </a:solidFill>
              </a:rPr>
              <a:t>Student </a:t>
            </a:r>
            <a:r>
              <a:rPr lang="en-GB" sz="4400" u="sng" dirty="0" smtClean="0">
                <a:solidFill>
                  <a:srgbClr val="652F6A"/>
                </a:solidFill>
              </a:rPr>
              <a:t>of </a:t>
            </a:r>
            <a:r>
              <a:rPr lang="en-GB" sz="4400" u="sng" dirty="0" smtClean="0">
                <a:solidFill>
                  <a:srgbClr val="652F6A"/>
                </a:solidFill>
              </a:rPr>
              <a:t>Sociology’.</a:t>
            </a:r>
            <a:r>
              <a:rPr lang="en-GB" dirty="0">
                <a:solidFill>
                  <a:srgbClr val="7030A0"/>
                </a:solidFill>
              </a:rPr>
              <a:t> </a:t>
            </a:r>
            <a:r>
              <a:rPr lang="en-GB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95"/>
          <a:stretch/>
        </p:blipFill>
        <p:spPr>
          <a:xfrm>
            <a:off x="3905502" y="3344091"/>
            <a:ext cx="4275770" cy="3331029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69510" y="5251269"/>
            <a:ext cx="3888981" cy="1201782"/>
          </a:xfrm>
          <a:prstGeom prst="roundRect">
            <a:avLst/>
          </a:prstGeom>
          <a:noFill/>
          <a:ln>
            <a:solidFill>
              <a:srgbClr val="662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 smtClean="0">
                <a:solidFill>
                  <a:schemeClr val="tx1"/>
                </a:solidFill>
              </a:rPr>
              <a:t>student of </a:t>
            </a:r>
            <a:r>
              <a:rPr lang="en-GB" dirty="0" smtClean="0">
                <a:solidFill>
                  <a:schemeClr val="tx1"/>
                </a:solidFill>
              </a:rPr>
              <a:t>Sociology will be </a:t>
            </a:r>
            <a:r>
              <a:rPr lang="en-GB" dirty="0">
                <a:solidFill>
                  <a:schemeClr val="tx1"/>
                </a:solidFill>
              </a:rPr>
              <a:t>e</a:t>
            </a:r>
            <a:r>
              <a:rPr lang="en-GB" dirty="0" smtClean="0">
                <a:solidFill>
                  <a:schemeClr val="tx1"/>
                </a:solidFill>
              </a:rPr>
              <a:t>ngaged with contemporary society by keeping up to date with social issues, bringing their learning to life.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913311" y="5251269"/>
            <a:ext cx="3888981" cy="1201782"/>
          </a:xfrm>
          <a:prstGeom prst="roundRect">
            <a:avLst/>
          </a:prstGeom>
          <a:noFill/>
          <a:ln>
            <a:solidFill>
              <a:srgbClr val="662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 smtClean="0">
                <a:solidFill>
                  <a:schemeClr val="tx1"/>
                </a:solidFill>
              </a:rPr>
              <a:t>student of </a:t>
            </a:r>
            <a:r>
              <a:rPr lang="en-GB" dirty="0" smtClean="0">
                <a:solidFill>
                  <a:schemeClr val="tx1"/>
                </a:solidFill>
              </a:rPr>
              <a:t>Sociology will be willing to collaborate with their peers and develop an understanding of different points of view.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6510" y="1409253"/>
            <a:ext cx="2573753" cy="1699706"/>
          </a:xfrm>
          <a:prstGeom prst="roundRect">
            <a:avLst/>
          </a:prstGeom>
          <a:noFill/>
          <a:ln>
            <a:solidFill>
              <a:srgbClr val="662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 smtClean="0">
                <a:solidFill>
                  <a:schemeClr val="tx1"/>
                </a:solidFill>
              </a:rPr>
              <a:t>student of </a:t>
            </a:r>
            <a:r>
              <a:rPr lang="en-GB" dirty="0" smtClean="0">
                <a:solidFill>
                  <a:schemeClr val="tx1"/>
                </a:solidFill>
              </a:rPr>
              <a:t>Sociology will be an active researcher who will conduct their own primary and secondary research.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913310" y="3696789"/>
            <a:ext cx="3888981" cy="1201782"/>
          </a:xfrm>
          <a:prstGeom prst="roundRect">
            <a:avLst/>
          </a:prstGeom>
          <a:noFill/>
          <a:ln>
            <a:solidFill>
              <a:srgbClr val="662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 smtClean="0">
                <a:solidFill>
                  <a:schemeClr val="tx1"/>
                </a:solidFill>
              </a:rPr>
              <a:t>student of </a:t>
            </a:r>
            <a:r>
              <a:rPr lang="en-GB" dirty="0" smtClean="0">
                <a:solidFill>
                  <a:schemeClr val="tx1"/>
                </a:solidFill>
              </a:rPr>
              <a:t>Sociology will understand the language of </a:t>
            </a:r>
            <a:r>
              <a:rPr lang="en-GB" dirty="0" smtClean="0">
                <a:solidFill>
                  <a:schemeClr val="tx1"/>
                </a:solidFill>
              </a:rPr>
              <a:t>Sociology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69509" y="3696789"/>
            <a:ext cx="3888981" cy="1201782"/>
          </a:xfrm>
          <a:prstGeom prst="roundRect">
            <a:avLst/>
          </a:prstGeom>
          <a:noFill/>
          <a:ln>
            <a:solidFill>
              <a:srgbClr val="662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 smtClean="0">
                <a:solidFill>
                  <a:schemeClr val="tx1"/>
                </a:solidFill>
              </a:rPr>
              <a:t>student of </a:t>
            </a:r>
            <a:r>
              <a:rPr lang="en-GB" dirty="0" smtClean="0">
                <a:solidFill>
                  <a:schemeClr val="tx1"/>
                </a:solidFill>
              </a:rPr>
              <a:t>Sociology will ask questions to help provide informed judgments.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913309" y="2134242"/>
            <a:ext cx="3888981" cy="1201782"/>
          </a:xfrm>
          <a:prstGeom prst="roundRect">
            <a:avLst/>
          </a:prstGeom>
          <a:noFill/>
          <a:ln>
            <a:solidFill>
              <a:srgbClr val="662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 smtClean="0">
                <a:solidFill>
                  <a:schemeClr val="tx1"/>
                </a:solidFill>
              </a:rPr>
              <a:t>student of </a:t>
            </a:r>
            <a:r>
              <a:rPr lang="en-GB" dirty="0" smtClean="0">
                <a:solidFill>
                  <a:schemeClr val="tx1"/>
                </a:solidFill>
              </a:rPr>
              <a:t>Sociology will be able to analyse societal changes over time and examine reasons for social change.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69509" y="2109452"/>
            <a:ext cx="3888981" cy="1201782"/>
          </a:xfrm>
          <a:prstGeom prst="roundRect">
            <a:avLst/>
          </a:prstGeom>
          <a:noFill/>
          <a:ln>
            <a:solidFill>
              <a:srgbClr val="662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 smtClean="0">
                <a:solidFill>
                  <a:schemeClr val="tx1"/>
                </a:solidFill>
              </a:rPr>
              <a:t>student of </a:t>
            </a:r>
            <a:r>
              <a:rPr lang="en-GB" dirty="0" smtClean="0">
                <a:solidFill>
                  <a:schemeClr val="tx1"/>
                </a:solidFill>
              </a:rPr>
              <a:t>Sociology will have an open mind and explore society on a global level.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8393" y="262884"/>
            <a:ext cx="2576873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931" y="191140"/>
            <a:ext cx="11872836" cy="6483980"/>
          </a:xfrm>
          <a:prstGeom prst="rect">
            <a:avLst/>
          </a:prstGeom>
          <a:noFill/>
          <a:ln w="57150">
            <a:solidFill>
              <a:srgbClr val="FEC5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3600" y="286052"/>
            <a:ext cx="11230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 smtClean="0">
                <a:solidFill>
                  <a:srgbClr val="652F6A"/>
                </a:solidFill>
              </a:rPr>
              <a:t>Future destinations.</a:t>
            </a:r>
            <a:r>
              <a:rPr lang="en-GB" dirty="0" smtClean="0">
                <a:solidFill>
                  <a:srgbClr val="7030A0"/>
                </a:solidFill>
              </a:rPr>
              <a:t> 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302137" y="1410789"/>
            <a:ext cx="45001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Career links:</a:t>
            </a:r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www.prospects.ac.uk/jobs-and-work-experience/job-sectors/law-sector/law-careers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www.prospects.ac.uk/careers-advice/what-can-i-do-with-my-degree/journalism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www.prospects.ac.uk/job-profiles/social-worker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www.prospects.ac.uk/jobs-and-work-experience/job-sectors/marketing-advertising-and-pr/jobs-in-marketing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2067" y="262885"/>
            <a:ext cx="2743200" cy="12697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0303" y="1532587"/>
            <a:ext cx="59818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Where will the study of A Level Sociology Take you?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Possible Degree Courses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7030A0"/>
                </a:solidFill>
              </a:rPr>
              <a:t>Sociology         Psychology</a:t>
            </a: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       Law        Teaching 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Social Work      Police Service      Nursing</a:t>
            </a: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       Journalism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03" y="3672233"/>
            <a:ext cx="5713068" cy="26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931" y="191140"/>
            <a:ext cx="11872836" cy="6483980"/>
          </a:xfrm>
          <a:prstGeom prst="rect">
            <a:avLst/>
          </a:prstGeom>
          <a:noFill/>
          <a:ln w="57150">
            <a:solidFill>
              <a:srgbClr val="FEC5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69510" y="310204"/>
            <a:ext cx="11230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 smtClean="0">
                <a:solidFill>
                  <a:srgbClr val="12885B"/>
                </a:solidFill>
              </a:rPr>
              <a:t>How to develop a passion for Sociology.</a:t>
            </a:r>
            <a:r>
              <a:rPr lang="en-GB" dirty="0" smtClean="0">
                <a:solidFill>
                  <a:srgbClr val="7030A0"/>
                </a:solidFill>
              </a:rPr>
              <a:t> 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Cloud Callout 1"/>
          <p:cNvSpPr/>
          <p:nvPr/>
        </p:nvSpPr>
        <p:spPr>
          <a:xfrm>
            <a:off x="1171955" y="1606733"/>
            <a:ext cx="4153988" cy="2455817"/>
          </a:xfrm>
          <a:prstGeom prst="cloudCallout">
            <a:avLst>
              <a:gd name="adj1" fmla="val -67446"/>
              <a:gd name="adj2" fmla="val -64746"/>
            </a:avLst>
          </a:prstGeom>
          <a:solidFill>
            <a:srgbClr val="FEC52D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Read the news, engage in what is happening in society at the moment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6818811" y="1606733"/>
            <a:ext cx="4541521" cy="2595154"/>
          </a:xfrm>
          <a:prstGeom prst="cloudCallout">
            <a:avLst>
              <a:gd name="adj1" fmla="val 51421"/>
              <a:gd name="adj2" fmla="val 109190"/>
            </a:avLst>
          </a:prstGeom>
          <a:solidFill>
            <a:srgbClr val="FEC52D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Develop your critical thinking skills and engage in debate about </a:t>
            </a:r>
            <a:r>
              <a:rPr lang="en-GB" b="1" dirty="0" smtClean="0">
                <a:solidFill>
                  <a:schemeClr val="tx1"/>
                </a:solidFill>
              </a:rPr>
              <a:t>key concepts and ideas in Sociology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3614058" y="3886090"/>
            <a:ext cx="4153988" cy="2455817"/>
          </a:xfrm>
          <a:prstGeom prst="cloudCallout">
            <a:avLst>
              <a:gd name="adj1" fmla="val -88830"/>
              <a:gd name="adj2" fmla="val 48552"/>
            </a:avLst>
          </a:prstGeom>
          <a:solidFill>
            <a:srgbClr val="652F6A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Start to think about other people’s points of view. How might someone else see the world differently?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8851" y="262885"/>
            <a:ext cx="2306416" cy="108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931" y="191140"/>
            <a:ext cx="11872836" cy="6483980"/>
          </a:xfrm>
          <a:prstGeom prst="rect">
            <a:avLst/>
          </a:prstGeom>
          <a:noFill/>
          <a:ln w="57150">
            <a:solidFill>
              <a:srgbClr val="FEC5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69510" y="310204"/>
            <a:ext cx="11230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 smtClean="0">
                <a:solidFill>
                  <a:srgbClr val="652F6A"/>
                </a:solidFill>
              </a:rPr>
              <a:t>Living as a Sociologist.</a:t>
            </a:r>
            <a:r>
              <a:rPr lang="en-GB" dirty="0" smtClean="0">
                <a:solidFill>
                  <a:srgbClr val="7030A0"/>
                </a:solidFill>
              </a:rPr>
              <a:t> 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10" y="1233534"/>
            <a:ext cx="2687874" cy="2687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72"/>
          <a:stretch/>
        </p:blipFill>
        <p:spPr>
          <a:xfrm>
            <a:off x="3057384" y="1372408"/>
            <a:ext cx="2682338" cy="22378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9510" y="4049485"/>
            <a:ext cx="5143016" cy="2308324"/>
          </a:xfrm>
          <a:prstGeom prst="rect">
            <a:avLst/>
          </a:prstGeom>
          <a:noFill/>
          <a:ln>
            <a:solidFill>
              <a:srgbClr val="662E6B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Sociology Show is available to stream on Spotify and Apple Music.</a:t>
            </a:r>
          </a:p>
          <a:p>
            <a:endParaRPr lang="en-GB" sz="1600" dirty="0"/>
          </a:p>
          <a:p>
            <a:r>
              <a:rPr lang="en-GB" sz="1600" dirty="0" smtClean="0"/>
              <a:t>The podcast covers a range of social issues and interviews a number of people within the field of Sociology.</a:t>
            </a:r>
          </a:p>
          <a:p>
            <a:endParaRPr lang="en-GB" sz="1600" dirty="0"/>
          </a:p>
          <a:p>
            <a:r>
              <a:rPr lang="en-GB" sz="1600" dirty="0" smtClean="0"/>
              <a:t>There are also </a:t>
            </a:r>
            <a:r>
              <a:rPr lang="en-GB" sz="1600" dirty="0" smtClean="0"/>
              <a:t>experiences from </a:t>
            </a:r>
            <a:r>
              <a:rPr lang="en-GB" sz="1600" dirty="0" smtClean="0"/>
              <a:t>A Level Sociology pupils regarding the course and particular topics which are studied.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068349" y="4036422"/>
            <a:ext cx="5531468" cy="2554545"/>
          </a:xfrm>
          <a:prstGeom prst="rect">
            <a:avLst/>
          </a:prstGeom>
          <a:noFill/>
          <a:ln>
            <a:solidFill>
              <a:srgbClr val="662E6B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There are some excellent programmes available online to watch which link to topics which you will study in Year 12.</a:t>
            </a:r>
          </a:p>
          <a:p>
            <a:endParaRPr lang="en-GB" sz="1600" dirty="0"/>
          </a:p>
          <a:p>
            <a:r>
              <a:rPr lang="en-GB" sz="1600" dirty="0" smtClean="0"/>
              <a:t>Families and gender roles: Motherland on BBC iPlayer or Netflix.</a:t>
            </a:r>
          </a:p>
          <a:p>
            <a:r>
              <a:rPr lang="en-GB" sz="1600" dirty="0" smtClean="0"/>
              <a:t>Families and relationships: </a:t>
            </a:r>
            <a:r>
              <a:rPr lang="en-GB" sz="1600" dirty="0" err="1" smtClean="0"/>
              <a:t>Bridgerton</a:t>
            </a:r>
            <a:r>
              <a:rPr lang="en-GB" sz="1600" dirty="0" smtClean="0"/>
              <a:t> on Netflix.</a:t>
            </a:r>
          </a:p>
          <a:p>
            <a:r>
              <a:rPr lang="en-GB" sz="1600" dirty="0" smtClean="0"/>
              <a:t>Education achievement: Educating Essex/Cardiff/Yorkshire/Manchester on Channel 4.</a:t>
            </a:r>
          </a:p>
          <a:p>
            <a:r>
              <a:rPr lang="en-GB" sz="1600" dirty="0" smtClean="0"/>
              <a:t>Educational Policy: Ackley Bridge on Netflix and Channel 4</a:t>
            </a:r>
          </a:p>
          <a:p>
            <a:r>
              <a:rPr lang="en-GB" sz="1600" dirty="0" smtClean="0"/>
              <a:t>Research methods: Ross Kemp on Gangs or Stacy Dooley investigates on Channel 4 and BBC iPlayer.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349" y="455776"/>
            <a:ext cx="1614080" cy="16140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350" y="2172540"/>
            <a:ext cx="2814394" cy="17488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290" y="2156865"/>
            <a:ext cx="2651527" cy="17645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42067" y="262885"/>
            <a:ext cx="2743200" cy="12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4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931" y="191140"/>
            <a:ext cx="11872836" cy="6483980"/>
          </a:xfrm>
          <a:prstGeom prst="rect">
            <a:avLst/>
          </a:prstGeom>
          <a:noFill/>
          <a:ln w="57150">
            <a:solidFill>
              <a:srgbClr val="FEC5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69510" y="310204"/>
            <a:ext cx="11230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 smtClean="0">
                <a:solidFill>
                  <a:srgbClr val="662E6B"/>
                </a:solidFill>
                <a:cs typeface="Arial" panose="020B0604020202020204" pitchFamily="34" charset="0"/>
              </a:rPr>
              <a:t>Have more questions to ask?</a:t>
            </a:r>
            <a:endParaRPr lang="en-GB" sz="4400" u="sng" dirty="0">
              <a:solidFill>
                <a:srgbClr val="662E6B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5280" y="1511870"/>
            <a:ext cx="11297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Come </a:t>
            </a:r>
            <a:r>
              <a:rPr lang="en-GB" sz="2400" dirty="0" smtClean="0"/>
              <a:t>and speak with Mr Greene at the College.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Send </a:t>
            </a:r>
            <a:r>
              <a:rPr lang="en-GB" sz="2400" dirty="0" smtClean="0"/>
              <a:t>an </a:t>
            </a:r>
            <a:r>
              <a:rPr lang="en-GB" sz="2400" dirty="0" smtClean="0"/>
              <a:t>e-mail with your questions </a:t>
            </a:r>
            <a:r>
              <a:rPr lang="en-GB" sz="2400" dirty="0" smtClean="0"/>
              <a:t>to: </a:t>
            </a:r>
            <a:r>
              <a:rPr lang="en-GB" sz="2400" dirty="0" smtClean="0">
                <a:solidFill>
                  <a:srgbClr val="12885B"/>
                </a:solidFill>
              </a:rPr>
              <a:t>ggreene394@c2ken.net</a:t>
            </a:r>
            <a:endParaRPr lang="en-GB" sz="2400" dirty="0">
              <a:solidFill>
                <a:srgbClr val="12885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Speak to the </a:t>
            </a:r>
            <a:r>
              <a:rPr lang="en-GB" sz="2400" dirty="0" smtClean="0"/>
              <a:t>current subject students. </a:t>
            </a:r>
            <a:r>
              <a:rPr lang="en-GB" sz="2400" dirty="0" smtClean="0"/>
              <a:t>They will tell you more about what it is like to study A-Level Sociology.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Take a look at the AQA Sociology specification using the </a:t>
            </a:r>
            <a:r>
              <a:rPr lang="en-GB" sz="2400" dirty="0"/>
              <a:t>link below</a:t>
            </a:r>
            <a:r>
              <a:rPr lang="en-GB" sz="2400" dirty="0"/>
              <a:t>: </a:t>
            </a:r>
            <a:r>
              <a:rPr lang="en-GB" sz="2400" dirty="0">
                <a:solidFill>
                  <a:srgbClr val="12885B"/>
                </a:solidFill>
              </a:rPr>
              <a:t>https://www.aqa.org.uk/subjects/sociology/as-and-a-level/sociology-7191-7192/changes-for-2022</a:t>
            </a:r>
            <a:endParaRPr lang="en-GB" dirty="0">
              <a:solidFill>
                <a:srgbClr val="12885B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067" y="262885"/>
            <a:ext cx="2743200" cy="12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1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456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HelveticaNeueLTStd-Roman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Knight</dc:creator>
  <cp:lastModifiedBy>Microsoft account</cp:lastModifiedBy>
  <cp:revision>50</cp:revision>
  <dcterms:created xsi:type="dcterms:W3CDTF">2020-11-09T19:57:07Z</dcterms:created>
  <dcterms:modified xsi:type="dcterms:W3CDTF">2022-01-29T17:04:41Z</dcterms:modified>
</cp:coreProperties>
</file>