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Nail Art and Skincare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Occupational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Skincare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• analysis of skin types and conditions;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carrying out client consultations to identify appropriate treatment plans</a:t>
            </a:r>
            <a:r>
              <a:rPr lang="en-GB" dirty="0" smtClean="0"/>
              <a:t>;</a:t>
            </a:r>
          </a:p>
          <a:p>
            <a:r>
              <a:rPr lang="en-GB" dirty="0" smtClean="0"/>
              <a:t> </a:t>
            </a:r>
            <a:r>
              <a:rPr lang="en-GB" dirty="0"/>
              <a:t>• application of facial skincare products in a safe and professional manner;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giving aftercare advice to clients and obtaining client </a:t>
            </a:r>
            <a:r>
              <a:rPr lang="en-GB" dirty="0" smtClean="0"/>
              <a:t>feedback.</a:t>
            </a:r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14713593" y="3465185"/>
            <a:ext cx="2356373" cy="2155405"/>
          </a:xfrm>
        </p:spPr>
      </p:sp>
      <p:pic>
        <p:nvPicPr>
          <p:cNvPr id="2050" name="984E7F47-FE8D-45B1-9FDE-7DE2E1985144" descr="984E7F47-FE8D-45B1-9FDE-7DE2E1985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35" y="1467987"/>
            <a:ext cx="3917553" cy="293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0"/>
    </mc:Choice>
    <mc:Fallback xmlns="">
      <p:transition spd="slow" advTm="80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Manicure and Nail Art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184" r="301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•learn about the different skin </a:t>
            </a:r>
            <a:r>
              <a:rPr lang="en-GB" dirty="0"/>
              <a:t>types </a:t>
            </a:r>
            <a:r>
              <a:rPr lang="en-GB" dirty="0" smtClean="0"/>
              <a:t>and </a:t>
            </a:r>
            <a:r>
              <a:rPr lang="en-GB" dirty="0"/>
              <a:t>and </a:t>
            </a:r>
            <a:r>
              <a:rPr lang="en-GB" dirty="0" smtClean="0"/>
              <a:t>plan </a:t>
            </a:r>
            <a:r>
              <a:rPr lang="en-GB" dirty="0" smtClean="0"/>
              <a:t>manicures </a:t>
            </a:r>
            <a:r>
              <a:rPr lang="en-GB" dirty="0"/>
              <a:t>and nail art treatment</a:t>
            </a:r>
            <a:r>
              <a:rPr lang="en-GB" dirty="0" smtClean="0"/>
              <a:t>;</a:t>
            </a:r>
          </a:p>
          <a:p>
            <a:r>
              <a:rPr lang="en-GB" dirty="0" smtClean="0"/>
              <a:t> </a:t>
            </a:r>
            <a:r>
              <a:rPr lang="en-GB" dirty="0"/>
              <a:t>• study clients’ nails through nail analysis and oral questioning techniques;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• identify types of products and nail designs that are suitable for various nail types; </a:t>
            </a:r>
          </a:p>
          <a:p>
            <a:r>
              <a:rPr lang="en-GB" dirty="0" smtClean="0"/>
              <a:t>• </a:t>
            </a:r>
            <a:r>
              <a:rPr lang="en-GB" dirty="0"/>
              <a:t>analyse all evidence and record a treatment plan to meet the client’s nail care </a:t>
            </a:r>
            <a:r>
              <a:rPr lang="en-GB" dirty="0" smtClean="0"/>
              <a:t>needs.</a:t>
            </a:r>
            <a:endParaRPr lang="en-GB" dirty="0"/>
          </a:p>
        </p:txBody>
      </p:sp>
      <p:sp>
        <p:nvSpPr>
          <p:cNvPr id="5" name="AutoShape 2" descr="Easy At-Home Nail Art Ideas | Glamour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9"/>
    </mc:Choice>
    <mc:Fallback xmlns="">
      <p:transition spd="slow" advTm="124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idx="22"/>
          </p:nvPr>
        </p:nvSpPr>
        <p:spPr>
          <a:xfrm>
            <a:off x="15535672" y="4746404"/>
            <a:ext cx="1455779" cy="773475"/>
          </a:xfrm>
        </p:spPr>
      </p:sp>
      <p:pic>
        <p:nvPicPr>
          <p:cNvPr id="1026" name="6281CA2D-C88E-46F2-96FD-4E096CFB8983" descr="6281CA2D-C88E-46F2-96FD-4E096CFB8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3256744"/>
            <a:ext cx="2568620" cy="19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8F6BEDF6-8CBF-49C8-BFCE-2204BE29B72D" descr="8F6BEDF6-8CBF-49C8-BFCE-2204BE29B7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4900" y="2650723"/>
            <a:ext cx="2837049" cy="21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1ECC52C4-0F90-40A7-82A7-9051A803D78D" descr="1ECC52C4-0F90-40A7-82A7-9051A803D7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11" y="2862783"/>
            <a:ext cx="3093901" cy="2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0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91</TotalTime>
  <Words>120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Nail Art and Skincare </vt:lpstr>
      <vt:lpstr>Skincare</vt:lpstr>
      <vt:lpstr>Manicure and Nail Art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Nail Art and Skincare</dc:title>
  <dc:creator>A PASSMORE</dc:creator>
  <cp:lastModifiedBy>A PASSMORE</cp:lastModifiedBy>
  <cp:revision>4</cp:revision>
  <dcterms:created xsi:type="dcterms:W3CDTF">2022-01-28T15:28:15Z</dcterms:created>
  <dcterms:modified xsi:type="dcterms:W3CDTF">2022-01-28T17:35:08Z</dcterms:modified>
</cp:coreProperties>
</file>