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D5B852-E8D9-411D-BFDC-06985ED4CEDF}" v="597" dt="2022-01-18T10:26:03.514"/>
    <p1510:client id="{88392257-0AAB-D36A-10FA-2E91D47DED5E}" v="193" dt="2022-01-24T11:24:54.863"/>
    <p1510:client id="{D76E0B8C-DB17-CF5B-3E3C-FA7D876A5CA2}" v="491" dt="2022-01-19T10:57:19.3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 PASSMORE" userId="S::apassmore636@c2ken.net::7062f39b-1831-49dc-8c1e-6a53991f0416" providerId="AD" clId="Web-{D76E0B8C-DB17-CF5B-3E3C-FA7D876A5CA2}"/>
    <pc:docChg chg="addSld delSld modSld sldOrd">
      <pc:chgData name="A PASSMORE" userId="S::apassmore636@c2ken.net::7062f39b-1831-49dc-8c1e-6a53991f0416" providerId="AD" clId="Web-{D76E0B8C-DB17-CF5B-3E3C-FA7D876A5CA2}" dt="2022-01-19T10:57:39.388" v="499"/>
      <pc:docMkLst>
        <pc:docMk/>
      </pc:docMkLst>
      <pc:sldChg chg="addSp delSp modSp">
        <pc:chgData name="A PASSMORE" userId="S::apassmore636@c2ken.net::7062f39b-1831-49dc-8c1e-6a53991f0416" providerId="AD" clId="Web-{D76E0B8C-DB17-CF5B-3E3C-FA7D876A5CA2}" dt="2022-01-19T10:57:39.388" v="499"/>
        <pc:sldMkLst>
          <pc:docMk/>
          <pc:sldMk cId="109857222" sldId="256"/>
        </pc:sldMkLst>
        <pc:spChg chg="mod">
          <ac:chgData name="A PASSMORE" userId="S::apassmore636@c2ken.net::7062f39b-1831-49dc-8c1e-6a53991f0416" providerId="AD" clId="Web-{D76E0B8C-DB17-CF5B-3E3C-FA7D876A5CA2}" dt="2022-01-19T10:57:39.388" v="499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A PASSMORE" userId="S::apassmore636@c2ken.net::7062f39b-1831-49dc-8c1e-6a53991f0416" providerId="AD" clId="Web-{D76E0B8C-DB17-CF5B-3E3C-FA7D876A5CA2}" dt="2022-01-19T10:57:39.388" v="499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A PASSMORE" userId="S::apassmore636@c2ken.net::7062f39b-1831-49dc-8c1e-6a53991f0416" providerId="AD" clId="Web-{D76E0B8C-DB17-CF5B-3E3C-FA7D876A5CA2}" dt="2022-01-19T10:57:39.388" v="499"/>
          <ac:spMkLst>
            <pc:docMk/>
            <pc:sldMk cId="109857222" sldId="256"/>
            <ac:spMk id="26" creationId="{A5D0B0D3-D735-4619-AA45-B57B791E1744}"/>
          </ac:spMkLst>
        </pc:spChg>
        <pc:spChg chg="add del">
          <ac:chgData name="A PASSMORE" userId="S::apassmore636@c2ken.net::7062f39b-1831-49dc-8c1e-6a53991f0416" providerId="AD" clId="Web-{D76E0B8C-DB17-CF5B-3E3C-FA7D876A5CA2}" dt="2022-01-19T10:57:39.388" v="499"/>
          <ac:spMkLst>
            <pc:docMk/>
            <pc:sldMk cId="109857222" sldId="256"/>
            <ac:spMk id="28" creationId="{CF7F2079-504C-499A-A644-58F4DDC7643B}"/>
          </ac:spMkLst>
        </pc:spChg>
        <pc:spChg chg="add del">
          <ac:chgData name="A PASSMORE" userId="S::apassmore636@c2ken.net::7062f39b-1831-49dc-8c1e-6a53991f0416" providerId="AD" clId="Web-{D76E0B8C-DB17-CF5B-3E3C-FA7D876A5CA2}" dt="2022-01-19T10:57:39.388" v="499"/>
          <ac:spMkLst>
            <pc:docMk/>
            <pc:sldMk cId="109857222" sldId="256"/>
            <ac:spMk id="38" creationId="{3D505D40-32E9-4C48-81F8-AD80433BE6B7}"/>
          </ac:spMkLst>
        </pc:spChg>
        <pc:spChg chg="add del">
          <ac:chgData name="A PASSMORE" userId="S::apassmore636@c2ken.net::7062f39b-1831-49dc-8c1e-6a53991f0416" providerId="AD" clId="Web-{D76E0B8C-DB17-CF5B-3E3C-FA7D876A5CA2}" dt="2022-01-19T10:57:39.388" v="498"/>
          <ac:spMkLst>
            <pc:docMk/>
            <pc:sldMk cId="109857222" sldId="256"/>
            <ac:spMk id="52" creationId="{E20BB609-EF92-42DB-836C-0699A590B5CF}"/>
          </ac:spMkLst>
        </pc:spChg>
        <pc:spChg chg="add del">
          <ac:chgData name="A PASSMORE" userId="S::apassmore636@c2ken.net::7062f39b-1831-49dc-8c1e-6a53991f0416" providerId="AD" clId="Web-{D76E0B8C-DB17-CF5B-3E3C-FA7D876A5CA2}" dt="2022-01-19T10:57:39.388" v="498"/>
          <ac:spMkLst>
            <pc:docMk/>
            <pc:sldMk cId="109857222" sldId="256"/>
            <ac:spMk id="62" creationId="{11E84B46-9597-410B-A51F-E2E0F2FAFB5B}"/>
          </ac:spMkLst>
        </pc:spChg>
        <pc:spChg chg="add">
          <ac:chgData name="A PASSMORE" userId="S::apassmore636@c2ken.net::7062f39b-1831-49dc-8c1e-6a53991f0416" providerId="AD" clId="Web-{D76E0B8C-DB17-CF5B-3E3C-FA7D876A5CA2}" dt="2022-01-19T10:57:39.388" v="499"/>
          <ac:spMkLst>
            <pc:docMk/>
            <pc:sldMk cId="109857222" sldId="256"/>
            <ac:spMk id="73" creationId="{A5D0B0D3-D735-4619-AA45-B57B791E1744}"/>
          </ac:spMkLst>
        </pc:spChg>
        <pc:spChg chg="add">
          <ac:chgData name="A PASSMORE" userId="S::apassmore636@c2ken.net::7062f39b-1831-49dc-8c1e-6a53991f0416" providerId="AD" clId="Web-{D76E0B8C-DB17-CF5B-3E3C-FA7D876A5CA2}" dt="2022-01-19T10:57:39.388" v="499"/>
          <ac:spMkLst>
            <pc:docMk/>
            <pc:sldMk cId="109857222" sldId="256"/>
            <ac:spMk id="74" creationId="{3D505D40-32E9-4C48-81F8-AD80433BE6B7}"/>
          </ac:spMkLst>
        </pc:spChg>
        <pc:grpChg chg="add del">
          <ac:chgData name="A PASSMORE" userId="S::apassmore636@c2ken.net::7062f39b-1831-49dc-8c1e-6a53991f0416" providerId="AD" clId="Web-{D76E0B8C-DB17-CF5B-3E3C-FA7D876A5CA2}" dt="2022-01-19T10:57:39.388" v="499"/>
          <ac:grpSpMkLst>
            <pc:docMk/>
            <pc:sldMk cId="109857222" sldId="256"/>
            <ac:grpSpMk id="30" creationId="{DBBA0A0D-8F6A-400A-9E49-8C008E2C7DB1}"/>
          </ac:grpSpMkLst>
        </pc:grpChg>
        <pc:grpChg chg="add del">
          <ac:chgData name="A PASSMORE" userId="S::apassmore636@c2ken.net::7062f39b-1831-49dc-8c1e-6a53991f0416" providerId="AD" clId="Web-{D76E0B8C-DB17-CF5B-3E3C-FA7D876A5CA2}" dt="2022-01-19T10:57:39.388" v="499"/>
          <ac:grpSpMkLst>
            <pc:docMk/>
            <pc:sldMk cId="109857222" sldId="256"/>
            <ac:grpSpMk id="40" creationId="{C507BF36-B92B-4CAC-BCA7-8364B51E1F09}"/>
          </ac:grpSpMkLst>
        </pc:grpChg>
        <pc:grpChg chg="add del">
          <ac:chgData name="A PASSMORE" userId="S::apassmore636@c2ken.net::7062f39b-1831-49dc-8c1e-6a53991f0416" providerId="AD" clId="Web-{D76E0B8C-DB17-CF5B-3E3C-FA7D876A5CA2}" dt="2022-01-19T10:57:39.388" v="498"/>
          <ac:grpSpMkLst>
            <pc:docMk/>
            <pc:sldMk cId="109857222" sldId="256"/>
            <ac:grpSpMk id="54" creationId="{674FBD09-398F-4886-8D52-3CCAB16ED12F}"/>
          </ac:grpSpMkLst>
        </pc:grpChg>
        <pc:grpChg chg="add">
          <ac:chgData name="A PASSMORE" userId="S::apassmore636@c2ken.net::7062f39b-1831-49dc-8c1e-6a53991f0416" providerId="AD" clId="Web-{D76E0B8C-DB17-CF5B-3E3C-FA7D876A5CA2}" dt="2022-01-19T10:57:39.388" v="499"/>
          <ac:grpSpMkLst>
            <pc:docMk/>
            <pc:sldMk cId="109857222" sldId="256"/>
            <ac:grpSpMk id="56" creationId="{C507BF36-B92B-4CAC-BCA7-8364B51E1F09}"/>
          </ac:grpSpMkLst>
        </pc:grpChg>
        <pc:grpChg chg="add del">
          <ac:chgData name="A PASSMORE" userId="S::apassmore636@c2ken.net::7062f39b-1831-49dc-8c1e-6a53991f0416" providerId="AD" clId="Web-{D76E0B8C-DB17-CF5B-3E3C-FA7D876A5CA2}" dt="2022-01-19T10:57:39.388" v="498"/>
          <ac:grpSpMkLst>
            <pc:docMk/>
            <pc:sldMk cId="109857222" sldId="256"/>
            <ac:grpSpMk id="64" creationId="{3D4FD378-E29E-4996-A8B0-11E2368A6E83}"/>
          </ac:grpSpMkLst>
        </pc:grpChg>
        <pc:grpChg chg="add">
          <ac:chgData name="A PASSMORE" userId="S::apassmore636@c2ken.net::7062f39b-1831-49dc-8c1e-6a53991f0416" providerId="AD" clId="Web-{D76E0B8C-DB17-CF5B-3E3C-FA7D876A5CA2}" dt="2022-01-19T10:57:39.388" v="499"/>
          <ac:grpSpMkLst>
            <pc:docMk/>
            <pc:sldMk cId="109857222" sldId="256"/>
            <ac:grpSpMk id="65" creationId="{DBBA0A0D-8F6A-400A-9E49-8C008E2C7DB1}"/>
          </ac:grpSpMkLst>
        </pc:grpChg>
        <pc:picChg chg="mod">
          <ac:chgData name="A PASSMORE" userId="S::apassmore636@c2ken.net::7062f39b-1831-49dc-8c1e-6a53991f0416" providerId="AD" clId="Web-{D76E0B8C-DB17-CF5B-3E3C-FA7D876A5CA2}" dt="2022-01-19T10:57:39.388" v="499"/>
          <ac:picMkLst>
            <pc:docMk/>
            <pc:sldMk cId="109857222" sldId="256"/>
            <ac:picMk id="4" creationId="{921CEA6E-0361-4D3F-8572-23EF5E32D139}"/>
          </ac:picMkLst>
        </pc:picChg>
      </pc:sldChg>
      <pc:sldChg chg="addSp delSp modSp mod ord setBg">
        <pc:chgData name="A PASSMORE" userId="S::apassmore636@c2ken.net::7062f39b-1831-49dc-8c1e-6a53991f0416" providerId="AD" clId="Web-{D76E0B8C-DB17-CF5B-3E3C-FA7D876A5CA2}" dt="2022-01-19T10:56:38.730" v="488"/>
        <pc:sldMkLst>
          <pc:docMk/>
          <pc:sldMk cId="1360733081" sldId="260"/>
        </pc:sldMkLst>
        <pc:spChg chg="mod">
          <ac:chgData name="A PASSMORE" userId="S::apassmore636@c2ken.net::7062f39b-1831-49dc-8c1e-6a53991f0416" providerId="AD" clId="Web-{D76E0B8C-DB17-CF5B-3E3C-FA7D876A5CA2}" dt="2022-01-19T10:41:53.821" v="255"/>
          <ac:spMkLst>
            <pc:docMk/>
            <pc:sldMk cId="1360733081" sldId="260"/>
            <ac:spMk id="2" creationId="{1E202473-4708-4F58-A622-8E84DEA572F9}"/>
          </ac:spMkLst>
        </pc:spChg>
        <pc:spChg chg="mod">
          <ac:chgData name="A PASSMORE" userId="S::apassmore636@c2ken.net::7062f39b-1831-49dc-8c1e-6a53991f0416" providerId="AD" clId="Web-{D76E0B8C-DB17-CF5B-3E3C-FA7D876A5CA2}" dt="2022-01-19T10:41:53.821" v="255"/>
          <ac:spMkLst>
            <pc:docMk/>
            <pc:sldMk cId="1360733081" sldId="260"/>
            <ac:spMk id="3" creationId="{7B1A2AD3-A9D7-438D-8906-DA4551C8F9D8}"/>
          </ac:spMkLst>
        </pc:spChg>
        <pc:spChg chg="add">
          <ac:chgData name="A PASSMORE" userId="S::apassmore636@c2ken.net::7062f39b-1831-49dc-8c1e-6a53991f0416" providerId="AD" clId="Web-{D76E0B8C-DB17-CF5B-3E3C-FA7D876A5CA2}" dt="2022-01-19T10:41:53.821" v="255"/>
          <ac:spMkLst>
            <pc:docMk/>
            <pc:sldMk cId="1360733081" sldId="260"/>
            <ac:spMk id="9" creationId="{2F9C493A-9F03-49B4-B3FB-19CE5AC115BE}"/>
          </ac:spMkLst>
        </pc:spChg>
        <pc:spChg chg="add del">
          <ac:chgData name="A PASSMORE" userId="S::apassmore636@c2ken.net::7062f39b-1831-49dc-8c1e-6a53991f0416" providerId="AD" clId="Web-{D76E0B8C-DB17-CF5B-3E3C-FA7D876A5CA2}" dt="2022-01-19T10:41:53.789" v="254"/>
          <ac:spMkLst>
            <pc:docMk/>
            <pc:sldMk cId="1360733081" sldId="260"/>
            <ac:spMk id="10" creationId="{2F9C493A-9F03-49B4-B3FB-19CE5AC115BE}"/>
          </ac:spMkLst>
        </pc:spChg>
        <pc:spChg chg="add">
          <ac:chgData name="A PASSMORE" userId="S::apassmore636@c2ken.net::7062f39b-1831-49dc-8c1e-6a53991f0416" providerId="AD" clId="Web-{D76E0B8C-DB17-CF5B-3E3C-FA7D876A5CA2}" dt="2022-01-19T10:41:53.821" v="255"/>
          <ac:spMkLst>
            <pc:docMk/>
            <pc:sldMk cId="1360733081" sldId="260"/>
            <ac:spMk id="11" creationId="{90A46C7D-C1BB-49B8-8D37-39742820E964}"/>
          </ac:spMkLst>
        </pc:spChg>
        <pc:spChg chg="add del">
          <ac:chgData name="A PASSMORE" userId="S::apassmore636@c2ken.net::7062f39b-1831-49dc-8c1e-6a53991f0416" providerId="AD" clId="Web-{D76E0B8C-DB17-CF5B-3E3C-FA7D876A5CA2}" dt="2022-01-19T10:41:53.789" v="254"/>
          <ac:spMkLst>
            <pc:docMk/>
            <pc:sldMk cId="1360733081" sldId="260"/>
            <ac:spMk id="12" creationId="{90A46C7D-C1BB-49B8-8D37-39742820E964}"/>
          </ac:spMkLst>
        </pc:spChg>
        <pc:spChg chg="add">
          <ac:chgData name="A PASSMORE" userId="S::apassmore636@c2ken.net::7062f39b-1831-49dc-8c1e-6a53991f0416" providerId="AD" clId="Web-{D76E0B8C-DB17-CF5B-3E3C-FA7D876A5CA2}" dt="2022-01-19T10:41:53.821" v="255"/>
          <ac:spMkLst>
            <pc:docMk/>
            <pc:sldMk cId="1360733081" sldId="260"/>
            <ac:spMk id="21" creationId="{55820E42-2F9D-41EF-B67F-522A133B3373}"/>
          </ac:spMkLst>
        </pc:spChg>
        <pc:spChg chg="add del">
          <ac:chgData name="A PASSMORE" userId="S::apassmore636@c2ken.net::7062f39b-1831-49dc-8c1e-6a53991f0416" providerId="AD" clId="Web-{D76E0B8C-DB17-CF5B-3E3C-FA7D876A5CA2}" dt="2022-01-19T10:41:53.789" v="254"/>
          <ac:spMkLst>
            <pc:docMk/>
            <pc:sldMk cId="1360733081" sldId="260"/>
            <ac:spMk id="22" creationId="{55820E42-2F9D-41EF-B67F-522A133B3373}"/>
          </ac:spMkLst>
        </pc:spChg>
        <pc:grpChg chg="add">
          <ac:chgData name="A PASSMORE" userId="S::apassmore636@c2ken.net::7062f39b-1831-49dc-8c1e-6a53991f0416" providerId="AD" clId="Web-{D76E0B8C-DB17-CF5B-3E3C-FA7D876A5CA2}" dt="2022-01-19T10:41:53.821" v="255"/>
          <ac:grpSpMkLst>
            <pc:docMk/>
            <pc:sldMk cId="1360733081" sldId="260"/>
            <ac:grpSpMk id="13" creationId="{61BBAB6F-65E6-4E2B-B363-6AB27C84E0C1}"/>
          </ac:grpSpMkLst>
        </pc:grpChg>
        <pc:grpChg chg="add del">
          <ac:chgData name="A PASSMORE" userId="S::apassmore636@c2ken.net::7062f39b-1831-49dc-8c1e-6a53991f0416" providerId="AD" clId="Web-{D76E0B8C-DB17-CF5B-3E3C-FA7D876A5CA2}" dt="2022-01-19T10:41:53.789" v="254"/>
          <ac:grpSpMkLst>
            <pc:docMk/>
            <pc:sldMk cId="1360733081" sldId="260"/>
            <ac:grpSpMk id="14" creationId="{61BBAB6F-65E6-4E2B-B363-6AB27C84E0C1}"/>
          </ac:grpSpMkLst>
        </pc:grpChg>
        <pc:grpChg chg="add">
          <ac:chgData name="A PASSMORE" userId="S::apassmore636@c2ken.net::7062f39b-1831-49dc-8c1e-6a53991f0416" providerId="AD" clId="Web-{D76E0B8C-DB17-CF5B-3E3C-FA7D876A5CA2}" dt="2022-01-19T10:41:53.821" v="255"/>
          <ac:grpSpMkLst>
            <pc:docMk/>
            <pc:sldMk cId="1360733081" sldId="260"/>
            <ac:grpSpMk id="23" creationId="{13D9BC31-B57D-4933-AD83-94F462D4C2F9}"/>
          </ac:grpSpMkLst>
        </pc:grpChg>
        <pc:grpChg chg="add del">
          <ac:chgData name="A PASSMORE" userId="S::apassmore636@c2ken.net::7062f39b-1831-49dc-8c1e-6a53991f0416" providerId="AD" clId="Web-{D76E0B8C-DB17-CF5B-3E3C-FA7D876A5CA2}" dt="2022-01-19T10:41:53.789" v="254"/>
          <ac:grpSpMkLst>
            <pc:docMk/>
            <pc:sldMk cId="1360733081" sldId="260"/>
            <ac:grpSpMk id="24" creationId="{13D9BC31-B57D-4933-AD83-94F462D4C2F9}"/>
          </ac:grpSpMkLst>
        </pc:grpChg>
        <pc:picChg chg="add">
          <ac:chgData name="A PASSMORE" userId="S::apassmore636@c2ken.net::7062f39b-1831-49dc-8c1e-6a53991f0416" providerId="AD" clId="Web-{D76E0B8C-DB17-CF5B-3E3C-FA7D876A5CA2}" dt="2022-01-19T10:41:53.821" v="255"/>
          <ac:picMkLst>
            <pc:docMk/>
            <pc:sldMk cId="1360733081" sldId="260"/>
            <ac:picMk id="5" creationId="{0E2D8C3B-9894-41FA-8055-5A477CD619A6}"/>
          </ac:picMkLst>
        </pc:picChg>
        <pc:picChg chg="add del">
          <ac:chgData name="A PASSMORE" userId="S::apassmore636@c2ken.net::7062f39b-1831-49dc-8c1e-6a53991f0416" providerId="AD" clId="Web-{D76E0B8C-DB17-CF5B-3E3C-FA7D876A5CA2}" dt="2022-01-19T10:41:53.789" v="254"/>
          <ac:picMkLst>
            <pc:docMk/>
            <pc:sldMk cId="1360733081" sldId="260"/>
            <ac:picMk id="7" creationId="{E5B34ACE-0CA5-408A-BEF0-E8198C3E841C}"/>
          </ac:picMkLst>
        </pc:picChg>
      </pc:sldChg>
      <pc:sldChg chg="del">
        <pc:chgData name="A PASSMORE" userId="S::apassmore636@c2ken.net::7062f39b-1831-49dc-8c1e-6a53991f0416" providerId="AD" clId="Web-{D76E0B8C-DB17-CF5B-3E3C-FA7D876A5CA2}" dt="2022-01-19T10:12:05.941" v="0"/>
        <pc:sldMkLst>
          <pc:docMk/>
          <pc:sldMk cId="547114809" sldId="261"/>
        </pc:sldMkLst>
      </pc:sldChg>
      <pc:sldChg chg="addSp delSp modSp new mod setBg">
        <pc:chgData name="A PASSMORE" userId="S::apassmore636@c2ken.net::7062f39b-1831-49dc-8c1e-6a53991f0416" providerId="AD" clId="Web-{D76E0B8C-DB17-CF5B-3E3C-FA7D876A5CA2}" dt="2022-01-19T10:56:37.715" v="487" actId="20577"/>
        <pc:sldMkLst>
          <pc:docMk/>
          <pc:sldMk cId="4030961841" sldId="261"/>
        </pc:sldMkLst>
        <pc:spChg chg="mod">
          <ac:chgData name="A PASSMORE" userId="S::apassmore636@c2ken.net::7062f39b-1831-49dc-8c1e-6a53991f0416" providerId="AD" clId="Web-{D76E0B8C-DB17-CF5B-3E3C-FA7D876A5CA2}" dt="2022-01-19T10:52:55.226" v="352" actId="20577"/>
          <ac:spMkLst>
            <pc:docMk/>
            <pc:sldMk cId="4030961841" sldId="261"/>
            <ac:spMk id="2" creationId="{07EB98FE-ED9F-49AE-9C0D-EE57E7020B69}"/>
          </ac:spMkLst>
        </pc:spChg>
        <pc:spChg chg="mod">
          <ac:chgData name="A PASSMORE" userId="S::apassmore636@c2ken.net::7062f39b-1831-49dc-8c1e-6a53991f0416" providerId="AD" clId="Web-{D76E0B8C-DB17-CF5B-3E3C-FA7D876A5CA2}" dt="2022-01-19T10:56:37.715" v="487" actId="20577"/>
          <ac:spMkLst>
            <pc:docMk/>
            <pc:sldMk cId="4030961841" sldId="261"/>
            <ac:spMk id="3" creationId="{5737B92D-54D4-4878-B247-692F731C7B8D}"/>
          </ac:spMkLst>
        </pc:spChg>
        <pc:spChg chg="add del mod">
          <ac:chgData name="A PASSMORE" userId="S::apassmore636@c2ken.net::7062f39b-1831-49dc-8c1e-6a53991f0416" providerId="AD" clId="Web-{D76E0B8C-DB17-CF5B-3E3C-FA7D876A5CA2}" dt="2022-01-19T10:47:58.454" v="312"/>
          <ac:spMkLst>
            <pc:docMk/>
            <pc:sldMk cId="4030961841" sldId="261"/>
            <ac:spMk id="5" creationId="{1E42CD6A-EBA4-47AA-8621-213EBD5FC64D}"/>
          </ac:spMkLst>
        </pc:spChg>
        <pc:spChg chg="add del mod">
          <ac:chgData name="A PASSMORE" userId="S::apassmore636@c2ken.net::7062f39b-1831-49dc-8c1e-6a53991f0416" providerId="AD" clId="Web-{D76E0B8C-DB17-CF5B-3E3C-FA7D876A5CA2}" dt="2022-01-19T10:48:19.610" v="318"/>
          <ac:spMkLst>
            <pc:docMk/>
            <pc:sldMk cId="4030961841" sldId="261"/>
            <ac:spMk id="8" creationId="{B635134E-7695-4765-B89B-D4ECAB776DB5}"/>
          </ac:spMkLst>
        </pc:spChg>
        <pc:spChg chg="add mod ord">
          <ac:chgData name="A PASSMORE" userId="S::apassmore636@c2ken.net::7062f39b-1831-49dc-8c1e-6a53991f0416" providerId="AD" clId="Web-{D76E0B8C-DB17-CF5B-3E3C-FA7D876A5CA2}" dt="2022-01-19T10:50:24.863" v="337"/>
          <ac:spMkLst>
            <pc:docMk/>
            <pc:sldMk cId="4030961841" sldId="261"/>
            <ac:spMk id="11" creationId="{BA7DC4BE-50C1-445F-BB03-082DBA1357D9}"/>
          </ac:spMkLst>
        </pc:spChg>
        <pc:spChg chg="add mod">
          <ac:chgData name="A PASSMORE" userId="S::apassmore636@c2ken.net::7062f39b-1831-49dc-8c1e-6a53991f0416" providerId="AD" clId="Web-{D76E0B8C-DB17-CF5B-3E3C-FA7D876A5CA2}" dt="2022-01-19T10:50:24.863" v="337"/>
          <ac:spMkLst>
            <pc:docMk/>
            <pc:sldMk cId="4030961841" sldId="261"/>
            <ac:spMk id="14" creationId="{320B3C62-769C-4947-9803-8DC758892DAF}"/>
          </ac:spMkLst>
        </pc:spChg>
        <pc:spChg chg="add del">
          <ac:chgData name="A PASSMORE" userId="S::apassmore636@c2ken.net::7062f39b-1831-49dc-8c1e-6a53991f0416" providerId="AD" clId="Web-{D76E0B8C-DB17-CF5B-3E3C-FA7D876A5CA2}" dt="2022-01-19T10:50:24.863" v="337"/>
          <ac:spMkLst>
            <pc:docMk/>
            <pc:sldMk cId="4030961841" sldId="261"/>
            <ac:spMk id="16" creationId="{2F9C493A-9F03-49B4-B3FB-19CE5AC115BE}"/>
          </ac:spMkLst>
        </pc:spChg>
        <pc:spChg chg="add del">
          <ac:chgData name="A PASSMORE" userId="S::apassmore636@c2ken.net::7062f39b-1831-49dc-8c1e-6a53991f0416" providerId="AD" clId="Web-{D76E0B8C-DB17-CF5B-3E3C-FA7D876A5CA2}" dt="2022-01-19T10:50:24.863" v="337"/>
          <ac:spMkLst>
            <pc:docMk/>
            <pc:sldMk cId="4030961841" sldId="261"/>
            <ac:spMk id="18" creationId="{90A46C7D-C1BB-49B8-8D37-39742820E964}"/>
          </ac:spMkLst>
        </pc:spChg>
        <pc:spChg chg="add del">
          <ac:chgData name="A PASSMORE" userId="S::apassmore636@c2ken.net::7062f39b-1831-49dc-8c1e-6a53991f0416" providerId="AD" clId="Web-{D76E0B8C-DB17-CF5B-3E3C-FA7D876A5CA2}" dt="2022-01-19T10:50:24.863" v="337"/>
          <ac:spMkLst>
            <pc:docMk/>
            <pc:sldMk cId="4030961841" sldId="261"/>
            <ac:spMk id="28" creationId="{D5B4F0F5-BE58-4EC0-B650-A71A07437CDD}"/>
          </ac:spMkLst>
        </pc:spChg>
        <pc:spChg chg="add">
          <ac:chgData name="A PASSMORE" userId="S::apassmore636@c2ken.net::7062f39b-1831-49dc-8c1e-6a53991f0416" providerId="AD" clId="Web-{D76E0B8C-DB17-CF5B-3E3C-FA7D876A5CA2}" dt="2022-01-19T10:50:24.863" v="337"/>
          <ac:spMkLst>
            <pc:docMk/>
            <pc:sldMk cId="4030961841" sldId="261"/>
            <ac:spMk id="42" creationId="{2F9C493A-9F03-49B4-B3FB-19CE5AC115BE}"/>
          </ac:spMkLst>
        </pc:spChg>
        <pc:spChg chg="add">
          <ac:chgData name="A PASSMORE" userId="S::apassmore636@c2ken.net::7062f39b-1831-49dc-8c1e-6a53991f0416" providerId="AD" clId="Web-{D76E0B8C-DB17-CF5B-3E3C-FA7D876A5CA2}" dt="2022-01-19T10:50:24.863" v="337"/>
          <ac:spMkLst>
            <pc:docMk/>
            <pc:sldMk cId="4030961841" sldId="261"/>
            <ac:spMk id="44" creationId="{90A46C7D-C1BB-49B8-8D37-39742820E964}"/>
          </ac:spMkLst>
        </pc:spChg>
        <pc:spChg chg="add">
          <ac:chgData name="A PASSMORE" userId="S::apassmore636@c2ken.net::7062f39b-1831-49dc-8c1e-6a53991f0416" providerId="AD" clId="Web-{D76E0B8C-DB17-CF5B-3E3C-FA7D876A5CA2}" dt="2022-01-19T10:50:24.863" v="337"/>
          <ac:spMkLst>
            <pc:docMk/>
            <pc:sldMk cId="4030961841" sldId="261"/>
            <ac:spMk id="54" creationId="{D5B4F0F5-BE58-4EC0-B650-A71A07437CDD}"/>
          </ac:spMkLst>
        </pc:spChg>
        <pc:grpChg chg="add del">
          <ac:chgData name="A PASSMORE" userId="S::apassmore636@c2ken.net::7062f39b-1831-49dc-8c1e-6a53991f0416" providerId="AD" clId="Web-{D76E0B8C-DB17-CF5B-3E3C-FA7D876A5CA2}" dt="2022-01-19T10:50:24.863" v="337"/>
          <ac:grpSpMkLst>
            <pc:docMk/>
            <pc:sldMk cId="4030961841" sldId="261"/>
            <ac:grpSpMk id="20" creationId="{61BBAB6F-65E6-4E2B-B363-6AB27C84E0C1}"/>
          </ac:grpSpMkLst>
        </pc:grpChg>
        <pc:grpChg chg="add del">
          <ac:chgData name="A PASSMORE" userId="S::apassmore636@c2ken.net::7062f39b-1831-49dc-8c1e-6a53991f0416" providerId="AD" clId="Web-{D76E0B8C-DB17-CF5B-3E3C-FA7D876A5CA2}" dt="2022-01-19T10:50:24.863" v="337"/>
          <ac:grpSpMkLst>
            <pc:docMk/>
            <pc:sldMk cId="4030961841" sldId="261"/>
            <ac:grpSpMk id="30" creationId="{E700C1F5-B637-45FE-96CC-270D263A597B}"/>
          </ac:grpSpMkLst>
        </pc:grpChg>
        <pc:grpChg chg="add">
          <ac:chgData name="A PASSMORE" userId="S::apassmore636@c2ken.net::7062f39b-1831-49dc-8c1e-6a53991f0416" providerId="AD" clId="Web-{D76E0B8C-DB17-CF5B-3E3C-FA7D876A5CA2}" dt="2022-01-19T10:50:24.863" v="337"/>
          <ac:grpSpMkLst>
            <pc:docMk/>
            <pc:sldMk cId="4030961841" sldId="261"/>
            <ac:grpSpMk id="46" creationId="{61BBAB6F-65E6-4E2B-B363-6AB27C84E0C1}"/>
          </ac:grpSpMkLst>
        </pc:grpChg>
        <pc:grpChg chg="add">
          <ac:chgData name="A PASSMORE" userId="S::apassmore636@c2ken.net::7062f39b-1831-49dc-8c1e-6a53991f0416" providerId="AD" clId="Web-{D76E0B8C-DB17-CF5B-3E3C-FA7D876A5CA2}" dt="2022-01-19T10:50:24.863" v="337"/>
          <ac:grpSpMkLst>
            <pc:docMk/>
            <pc:sldMk cId="4030961841" sldId="261"/>
            <ac:grpSpMk id="56" creationId="{E700C1F5-B637-45FE-96CC-270D263A597B}"/>
          </ac:grpSpMkLst>
        </pc:grpChg>
        <pc:picChg chg="add del mod">
          <ac:chgData name="A PASSMORE" userId="S::apassmore636@c2ken.net::7062f39b-1831-49dc-8c1e-6a53991f0416" providerId="AD" clId="Web-{D76E0B8C-DB17-CF5B-3E3C-FA7D876A5CA2}" dt="2022-01-19T10:47:58.454" v="313"/>
          <ac:picMkLst>
            <pc:docMk/>
            <pc:sldMk cId="4030961841" sldId="261"/>
            <ac:picMk id="4" creationId="{43F445A1-BB3E-4EFB-8439-A0367DF2B0BB}"/>
          </ac:picMkLst>
        </pc:picChg>
        <pc:picChg chg="add del mod">
          <ac:chgData name="A PASSMORE" userId="S::apassmore636@c2ken.net::7062f39b-1831-49dc-8c1e-6a53991f0416" providerId="AD" clId="Web-{D76E0B8C-DB17-CF5B-3E3C-FA7D876A5CA2}" dt="2022-01-19T10:48:19.610" v="319"/>
          <ac:picMkLst>
            <pc:docMk/>
            <pc:sldMk cId="4030961841" sldId="261"/>
            <ac:picMk id="7" creationId="{CEDD519B-556C-45BC-8520-1750681CF384}"/>
          </ac:picMkLst>
        </pc:picChg>
        <pc:picChg chg="add mod">
          <ac:chgData name="A PASSMORE" userId="S::apassmore636@c2ken.net::7062f39b-1831-49dc-8c1e-6a53991f0416" providerId="AD" clId="Web-{D76E0B8C-DB17-CF5B-3E3C-FA7D876A5CA2}" dt="2022-01-19T10:50:24.863" v="337"/>
          <ac:picMkLst>
            <pc:docMk/>
            <pc:sldMk cId="4030961841" sldId="261"/>
            <ac:picMk id="10" creationId="{0673A5E6-709B-4E18-AF7B-C4131EA4B013}"/>
          </ac:picMkLst>
        </pc:picChg>
        <pc:picChg chg="add mod">
          <ac:chgData name="A PASSMORE" userId="S::apassmore636@c2ken.net::7062f39b-1831-49dc-8c1e-6a53991f0416" providerId="AD" clId="Web-{D76E0B8C-DB17-CF5B-3E3C-FA7D876A5CA2}" dt="2022-01-19T10:50:24.863" v="337"/>
          <ac:picMkLst>
            <pc:docMk/>
            <pc:sldMk cId="4030961841" sldId="261"/>
            <ac:picMk id="13" creationId="{626046EA-73FC-412E-A434-1692AE24A366}"/>
          </ac:picMkLst>
        </pc:picChg>
      </pc:sldChg>
    </pc:docChg>
  </pc:docChgLst>
  <pc:docChgLst>
    <pc:chgData name="A PASSMORE" userId="S::apassmore636@c2ken.net::7062f39b-1831-49dc-8c1e-6a53991f0416" providerId="AD" clId="Web-{78D5B852-E8D9-411D-BFDC-06985ED4CEDF}"/>
    <pc:docChg chg="addSld modSld sldOrd addMainMaster delMainMaster">
      <pc:chgData name="A PASSMORE" userId="S::apassmore636@c2ken.net::7062f39b-1831-49dc-8c1e-6a53991f0416" providerId="AD" clId="Web-{78D5B852-E8D9-411D-BFDC-06985ED4CEDF}" dt="2022-01-18T10:26:03.514" v="597" actId="20577"/>
      <pc:docMkLst>
        <pc:docMk/>
      </pc:docMkLst>
      <pc:sldChg chg="addSp delSp modSp mod setBg modClrScheme chgLayout">
        <pc:chgData name="A PASSMORE" userId="S::apassmore636@c2ken.net::7062f39b-1831-49dc-8c1e-6a53991f0416" providerId="AD" clId="Web-{78D5B852-E8D9-411D-BFDC-06985ED4CEDF}" dt="2022-01-18T10:13:08.027" v="51" actId="20577"/>
        <pc:sldMkLst>
          <pc:docMk/>
          <pc:sldMk cId="109857222" sldId="256"/>
        </pc:sldMkLst>
        <pc:spChg chg="mod">
          <ac:chgData name="A PASSMORE" userId="S::apassmore636@c2ken.net::7062f39b-1831-49dc-8c1e-6a53991f0416" providerId="AD" clId="Web-{78D5B852-E8D9-411D-BFDC-06985ED4CEDF}" dt="2022-01-18T10:12:52.136" v="48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A PASSMORE" userId="S::apassmore636@c2ken.net::7062f39b-1831-49dc-8c1e-6a53991f0416" providerId="AD" clId="Web-{78D5B852-E8D9-411D-BFDC-06985ED4CEDF}" dt="2022-01-18T10:13:08.027" v="51" actId="20577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A PASSMORE" userId="S::apassmore636@c2ken.net::7062f39b-1831-49dc-8c1e-6a53991f0416" providerId="AD" clId="Web-{78D5B852-E8D9-411D-BFDC-06985ED4CEDF}" dt="2022-01-18T10:12:52.136" v="48"/>
          <ac:spMkLst>
            <pc:docMk/>
            <pc:sldMk cId="109857222" sldId="256"/>
            <ac:spMk id="9" creationId="{3A397E3E-B90C-4D82-BAAA-36F7AC6A4565}"/>
          </ac:spMkLst>
        </pc:spChg>
        <pc:spChg chg="add del">
          <ac:chgData name="A PASSMORE" userId="S::apassmore636@c2ken.net::7062f39b-1831-49dc-8c1e-6a53991f0416" providerId="AD" clId="Web-{78D5B852-E8D9-411D-BFDC-06985ED4CEDF}" dt="2022-01-18T10:12:52.136" v="48"/>
          <ac:spMkLst>
            <pc:docMk/>
            <pc:sldMk cId="109857222" sldId="256"/>
            <ac:spMk id="11" creationId="{6F2D470B-AC21-457A-973A-2C52575779A7}"/>
          </ac:spMkLst>
        </pc:spChg>
        <pc:spChg chg="add del">
          <ac:chgData name="A PASSMORE" userId="S::apassmore636@c2ken.net::7062f39b-1831-49dc-8c1e-6a53991f0416" providerId="AD" clId="Web-{78D5B852-E8D9-411D-BFDC-06985ED4CEDF}" dt="2022-01-18T10:12:52.136" v="48"/>
          <ac:spMkLst>
            <pc:docMk/>
            <pc:sldMk cId="109857222" sldId="256"/>
            <ac:spMk id="13" creationId="{C66D63E6-0ECD-4AC2-8C8E-C6EFA54A3B64}"/>
          </ac:spMkLst>
        </pc:spChg>
        <pc:spChg chg="add del">
          <ac:chgData name="A PASSMORE" userId="S::apassmore636@c2ken.net::7062f39b-1831-49dc-8c1e-6a53991f0416" providerId="AD" clId="Web-{78D5B852-E8D9-411D-BFDC-06985ED4CEDF}" dt="2022-01-18T10:12:52.136" v="48"/>
          <ac:spMkLst>
            <pc:docMk/>
            <pc:sldMk cId="109857222" sldId="256"/>
            <ac:spMk id="15" creationId="{2C49298F-FE84-4637-A2D4-B110A65356E8}"/>
          </ac:spMkLst>
        </pc:spChg>
        <pc:spChg chg="add del">
          <ac:chgData name="A PASSMORE" userId="S::apassmore636@c2ken.net::7062f39b-1831-49dc-8c1e-6a53991f0416" providerId="AD" clId="Web-{78D5B852-E8D9-411D-BFDC-06985ED4CEDF}" dt="2022-01-18T10:12:52.136" v="48"/>
          <ac:spMkLst>
            <pc:docMk/>
            <pc:sldMk cId="109857222" sldId="256"/>
            <ac:spMk id="17" creationId="{2C1D3151-5F97-4860-B56C-C98BD62CC255}"/>
          </ac:spMkLst>
        </pc:spChg>
        <pc:spChg chg="add del">
          <ac:chgData name="A PASSMORE" userId="S::apassmore636@c2ken.net::7062f39b-1831-49dc-8c1e-6a53991f0416" providerId="AD" clId="Web-{78D5B852-E8D9-411D-BFDC-06985ED4CEDF}" dt="2022-01-18T10:12:52.136" v="48"/>
          <ac:spMkLst>
            <pc:docMk/>
            <pc:sldMk cId="109857222" sldId="256"/>
            <ac:spMk id="19" creationId="{287DFBF2-49F6-42E9-A0A3-263E1B29EEA2}"/>
          </ac:spMkLst>
        </pc:spChg>
        <pc:spChg chg="add del">
          <ac:chgData name="A PASSMORE" userId="S::apassmore636@c2ken.net::7062f39b-1831-49dc-8c1e-6a53991f0416" providerId="AD" clId="Web-{78D5B852-E8D9-411D-BFDC-06985ED4CEDF}" dt="2022-01-18T10:12:52.136" v="48"/>
          <ac:spMkLst>
            <pc:docMk/>
            <pc:sldMk cId="109857222" sldId="256"/>
            <ac:spMk id="21" creationId="{8DE96824-E506-4448-8704-5EC7BF7BC51B}"/>
          </ac:spMkLst>
        </pc:spChg>
        <pc:spChg chg="add">
          <ac:chgData name="A PASSMORE" userId="S::apassmore636@c2ken.net::7062f39b-1831-49dc-8c1e-6a53991f0416" providerId="AD" clId="Web-{78D5B852-E8D9-411D-BFDC-06985ED4CEDF}" dt="2022-01-18T10:12:52.136" v="48"/>
          <ac:spMkLst>
            <pc:docMk/>
            <pc:sldMk cId="109857222" sldId="256"/>
            <ac:spMk id="26" creationId="{A5D0B0D3-D735-4619-AA45-B57B791E1744}"/>
          </ac:spMkLst>
        </pc:spChg>
        <pc:spChg chg="add">
          <ac:chgData name="A PASSMORE" userId="S::apassmore636@c2ken.net::7062f39b-1831-49dc-8c1e-6a53991f0416" providerId="AD" clId="Web-{78D5B852-E8D9-411D-BFDC-06985ED4CEDF}" dt="2022-01-18T10:12:52.136" v="48"/>
          <ac:spMkLst>
            <pc:docMk/>
            <pc:sldMk cId="109857222" sldId="256"/>
            <ac:spMk id="28" creationId="{CF7F2079-504C-499A-A644-58F4DDC7643B}"/>
          </ac:spMkLst>
        </pc:spChg>
        <pc:spChg chg="add">
          <ac:chgData name="A PASSMORE" userId="S::apassmore636@c2ken.net::7062f39b-1831-49dc-8c1e-6a53991f0416" providerId="AD" clId="Web-{78D5B852-E8D9-411D-BFDC-06985ED4CEDF}" dt="2022-01-18T10:12:52.136" v="48"/>
          <ac:spMkLst>
            <pc:docMk/>
            <pc:sldMk cId="109857222" sldId="256"/>
            <ac:spMk id="38" creationId="{3D505D40-32E9-4C48-81F8-AD80433BE6B7}"/>
          </ac:spMkLst>
        </pc:spChg>
        <pc:grpChg chg="add">
          <ac:chgData name="A PASSMORE" userId="S::apassmore636@c2ken.net::7062f39b-1831-49dc-8c1e-6a53991f0416" providerId="AD" clId="Web-{78D5B852-E8D9-411D-BFDC-06985ED4CEDF}" dt="2022-01-18T10:12:52.136" v="48"/>
          <ac:grpSpMkLst>
            <pc:docMk/>
            <pc:sldMk cId="109857222" sldId="256"/>
            <ac:grpSpMk id="30" creationId="{DBBA0A0D-8F6A-400A-9E49-8C008E2C7DB1}"/>
          </ac:grpSpMkLst>
        </pc:grpChg>
        <pc:grpChg chg="add">
          <ac:chgData name="A PASSMORE" userId="S::apassmore636@c2ken.net::7062f39b-1831-49dc-8c1e-6a53991f0416" providerId="AD" clId="Web-{78D5B852-E8D9-411D-BFDC-06985ED4CEDF}" dt="2022-01-18T10:12:52.136" v="48"/>
          <ac:grpSpMkLst>
            <pc:docMk/>
            <pc:sldMk cId="109857222" sldId="256"/>
            <ac:grpSpMk id="40" creationId="{C507BF36-B92B-4CAC-BCA7-8364B51E1F09}"/>
          </ac:grpSpMkLst>
        </pc:grpChg>
        <pc:picChg chg="add mod ord">
          <ac:chgData name="A PASSMORE" userId="S::apassmore636@c2ken.net::7062f39b-1831-49dc-8c1e-6a53991f0416" providerId="AD" clId="Web-{78D5B852-E8D9-411D-BFDC-06985ED4CEDF}" dt="2022-01-18T10:12:52.136" v="48"/>
          <ac:picMkLst>
            <pc:docMk/>
            <pc:sldMk cId="109857222" sldId="256"/>
            <ac:picMk id="4" creationId="{921CEA6E-0361-4D3F-8572-23EF5E32D139}"/>
          </ac:picMkLst>
        </pc:picChg>
      </pc:sldChg>
      <pc:sldChg chg="addSp delSp modSp new mod setBg">
        <pc:chgData name="A PASSMORE" userId="S::apassmore636@c2ken.net::7062f39b-1831-49dc-8c1e-6a53991f0416" providerId="AD" clId="Web-{78D5B852-E8D9-411D-BFDC-06985ED4CEDF}" dt="2022-01-18T10:15:45.734" v="116" actId="20577"/>
        <pc:sldMkLst>
          <pc:docMk/>
          <pc:sldMk cId="4198258726" sldId="257"/>
        </pc:sldMkLst>
        <pc:spChg chg="mod">
          <ac:chgData name="A PASSMORE" userId="S::apassmore636@c2ken.net::7062f39b-1831-49dc-8c1e-6a53991f0416" providerId="AD" clId="Web-{78D5B852-E8D9-411D-BFDC-06985ED4CEDF}" dt="2022-01-18T10:15:35.358" v="115"/>
          <ac:spMkLst>
            <pc:docMk/>
            <pc:sldMk cId="4198258726" sldId="257"/>
            <ac:spMk id="2" creationId="{A7E2FC62-B8D5-4B22-BB00-A6C7B8CD00B2}"/>
          </ac:spMkLst>
        </pc:spChg>
        <pc:spChg chg="del">
          <ac:chgData name="A PASSMORE" userId="S::apassmore636@c2ken.net::7062f39b-1831-49dc-8c1e-6a53991f0416" providerId="AD" clId="Web-{78D5B852-E8D9-411D-BFDC-06985ED4CEDF}" dt="2022-01-18T10:14:09.903" v="53"/>
          <ac:spMkLst>
            <pc:docMk/>
            <pc:sldMk cId="4198258726" sldId="257"/>
            <ac:spMk id="3" creationId="{694F96F8-5BF4-4B2B-B8A1-78BD2A72FB8C}"/>
          </ac:spMkLst>
        </pc:spChg>
        <pc:spChg chg="add mod">
          <ac:chgData name="A PASSMORE" userId="S::apassmore636@c2ken.net::7062f39b-1831-49dc-8c1e-6a53991f0416" providerId="AD" clId="Web-{78D5B852-E8D9-411D-BFDC-06985ED4CEDF}" dt="2022-01-18T10:15:45.734" v="116" actId="20577"/>
          <ac:spMkLst>
            <pc:docMk/>
            <pc:sldMk cId="4198258726" sldId="257"/>
            <ac:spMk id="4" creationId="{ACA44456-59A3-4F32-B1C0-33E04761C580}"/>
          </ac:spMkLst>
        </pc:spChg>
        <pc:spChg chg="add del">
          <ac:chgData name="A PASSMORE" userId="S::apassmore636@c2ken.net::7062f39b-1831-49dc-8c1e-6a53991f0416" providerId="AD" clId="Web-{78D5B852-E8D9-411D-BFDC-06985ED4CEDF}" dt="2022-01-18T10:14:39.810" v="81"/>
          <ac:spMkLst>
            <pc:docMk/>
            <pc:sldMk cId="4198258726" sldId="257"/>
            <ac:spMk id="8" creationId="{435959F4-53DA-47FF-BC24-1E5B75C69876}"/>
          </ac:spMkLst>
        </pc:spChg>
        <pc:spChg chg="add del">
          <ac:chgData name="A PASSMORE" userId="S::apassmore636@c2ken.net::7062f39b-1831-49dc-8c1e-6a53991f0416" providerId="AD" clId="Web-{78D5B852-E8D9-411D-BFDC-06985ED4CEDF}" dt="2022-01-18T10:14:39.810" v="81"/>
          <ac:spMkLst>
            <pc:docMk/>
            <pc:sldMk cId="4198258726" sldId="257"/>
            <ac:spMk id="19" creationId="{59226104-0061-4319-8237-9C001BF85D49}"/>
          </ac:spMkLst>
        </pc:spChg>
        <pc:spChg chg="add del">
          <ac:chgData name="A PASSMORE" userId="S::apassmore636@c2ken.net::7062f39b-1831-49dc-8c1e-6a53991f0416" providerId="AD" clId="Web-{78D5B852-E8D9-411D-BFDC-06985ED4CEDF}" dt="2022-01-18T10:14:39.810" v="81"/>
          <ac:spMkLst>
            <pc:docMk/>
            <pc:sldMk cId="4198258726" sldId="257"/>
            <ac:spMk id="29" creationId="{A5D0B0D3-D735-4619-AA45-B57B791E1744}"/>
          </ac:spMkLst>
        </pc:spChg>
        <pc:spChg chg="add del">
          <ac:chgData name="A PASSMORE" userId="S::apassmore636@c2ken.net::7062f39b-1831-49dc-8c1e-6a53991f0416" providerId="AD" clId="Web-{78D5B852-E8D9-411D-BFDC-06985ED4CEDF}" dt="2022-01-18T10:14:39.810" v="81"/>
          <ac:spMkLst>
            <pc:docMk/>
            <pc:sldMk cId="4198258726" sldId="257"/>
            <ac:spMk id="31" creationId="{A88EE6DC-B9C9-4217-8261-26F7DF29F42D}"/>
          </ac:spMkLst>
        </pc:spChg>
        <pc:spChg chg="add del">
          <ac:chgData name="A PASSMORE" userId="S::apassmore636@c2ken.net::7062f39b-1831-49dc-8c1e-6a53991f0416" providerId="AD" clId="Web-{78D5B852-E8D9-411D-BFDC-06985ED4CEDF}" dt="2022-01-18T10:15:02.983" v="94"/>
          <ac:spMkLst>
            <pc:docMk/>
            <pc:sldMk cId="4198258726" sldId="257"/>
            <ac:spMk id="53" creationId="{142D98E1-37D2-4470-BF74-845E897954C6}"/>
          </ac:spMkLst>
        </pc:spChg>
        <pc:spChg chg="add del">
          <ac:chgData name="A PASSMORE" userId="S::apassmore636@c2ken.net::7062f39b-1831-49dc-8c1e-6a53991f0416" providerId="AD" clId="Web-{78D5B852-E8D9-411D-BFDC-06985ED4CEDF}" dt="2022-01-18T10:15:02.983" v="94"/>
          <ac:spMkLst>
            <pc:docMk/>
            <pc:sldMk cId="4198258726" sldId="257"/>
            <ac:spMk id="55" creationId="{3AB5BF24-836F-4A13-AAE6-3EEB92256D25}"/>
          </ac:spMkLst>
        </pc:spChg>
        <pc:spChg chg="add del">
          <ac:chgData name="A PASSMORE" userId="S::apassmore636@c2ken.net::7062f39b-1831-49dc-8c1e-6a53991f0416" providerId="AD" clId="Web-{78D5B852-E8D9-411D-BFDC-06985ED4CEDF}" dt="2022-01-18T10:15:02.983" v="94"/>
          <ac:spMkLst>
            <pc:docMk/>
            <pc:sldMk cId="4198258726" sldId="257"/>
            <ac:spMk id="65" creationId="{01AB72E4-85FE-4925-94E8-F8DC756A0A07}"/>
          </ac:spMkLst>
        </pc:spChg>
        <pc:spChg chg="add del">
          <ac:chgData name="A PASSMORE" userId="S::apassmore636@c2ken.net::7062f39b-1831-49dc-8c1e-6a53991f0416" providerId="AD" clId="Web-{78D5B852-E8D9-411D-BFDC-06985ED4CEDF}" dt="2022-01-18T10:15:35.358" v="115"/>
          <ac:spMkLst>
            <pc:docMk/>
            <pc:sldMk cId="4198258726" sldId="257"/>
            <ac:spMk id="79" creationId="{142D98E1-37D2-4470-BF74-845E897954C6}"/>
          </ac:spMkLst>
        </pc:spChg>
        <pc:spChg chg="add del">
          <ac:chgData name="A PASSMORE" userId="S::apassmore636@c2ken.net::7062f39b-1831-49dc-8c1e-6a53991f0416" providerId="AD" clId="Web-{78D5B852-E8D9-411D-BFDC-06985ED4CEDF}" dt="2022-01-18T10:15:35.358" v="115"/>
          <ac:spMkLst>
            <pc:docMk/>
            <pc:sldMk cId="4198258726" sldId="257"/>
            <ac:spMk id="89" creationId="{808D4A0C-A317-468C-ABC7-9713599D8A5B}"/>
          </ac:spMkLst>
        </pc:spChg>
        <pc:spChg chg="add">
          <ac:chgData name="A PASSMORE" userId="S::apassmore636@c2ken.net::7062f39b-1831-49dc-8c1e-6a53991f0416" providerId="AD" clId="Web-{78D5B852-E8D9-411D-BFDC-06985ED4CEDF}" dt="2022-01-18T10:15:35.358" v="115"/>
          <ac:spMkLst>
            <pc:docMk/>
            <pc:sldMk cId="4198258726" sldId="257"/>
            <ac:spMk id="104" creationId="{2F9C493A-9F03-49B4-B3FB-19CE5AC115BE}"/>
          </ac:spMkLst>
        </pc:spChg>
        <pc:spChg chg="add">
          <ac:chgData name="A PASSMORE" userId="S::apassmore636@c2ken.net::7062f39b-1831-49dc-8c1e-6a53991f0416" providerId="AD" clId="Web-{78D5B852-E8D9-411D-BFDC-06985ED4CEDF}" dt="2022-01-18T10:15:35.358" v="115"/>
          <ac:spMkLst>
            <pc:docMk/>
            <pc:sldMk cId="4198258726" sldId="257"/>
            <ac:spMk id="106" creationId="{90A46C7D-C1BB-49B8-8D37-39742820E964}"/>
          </ac:spMkLst>
        </pc:spChg>
        <pc:spChg chg="add">
          <ac:chgData name="A PASSMORE" userId="S::apassmore636@c2ken.net::7062f39b-1831-49dc-8c1e-6a53991f0416" providerId="AD" clId="Web-{78D5B852-E8D9-411D-BFDC-06985ED4CEDF}" dt="2022-01-18T10:15:35.358" v="115"/>
          <ac:spMkLst>
            <pc:docMk/>
            <pc:sldMk cId="4198258726" sldId="257"/>
            <ac:spMk id="116" creationId="{55820E42-2F9D-41EF-B67F-522A133B3373}"/>
          </ac:spMkLst>
        </pc:spChg>
        <pc:grpChg chg="add del">
          <ac:chgData name="A PASSMORE" userId="S::apassmore636@c2ken.net::7062f39b-1831-49dc-8c1e-6a53991f0416" providerId="AD" clId="Web-{78D5B852-E8D9-411D-BFDC-06985ED4CEDF}" dt="2022-01-18T10:14:39.810" v="81"/>
          <ac:grpSpMkLst>
            <pc:docMk/>
            <pc:sldMk cId="4198258726" sldId="257"/>
            <ac:grpSpMk id="10" creationId="{A7CF83E8-F6F0-41E3-B580-7412A04DDFB5}"/>
          </ac:grpSpMkLst>
        </pc:grpChg>
        <pc:grpChg chg="add del">
          <ac:chgData name="A PASSMORE" userId="S::apassmore636@c2ken.net::7062f39b-1831-49dc-8c1e-6a53991f0416" providerId="AD" clId="Web-{78D5B852-E8D9-411D-BFDC-06985ED4CEDF}" dt="2022-01-18T10:14:39.810" v="81"/>
          <ac:grpSpMkLst>
            <pc:docMk/>
            <pc:sldMk cId="4198258726" sldId="257"/>
            <ac:grpSpMk id="21" creationId="{51B01909-73B8-4486-A749-C643B1D7E361}"/>
          </ac:grpSpMkLst>
        </pc:grpChg>
        <pc:grpChg chg="add del">
          <ac:chgData name="A PASSMORE" userId="S::apassmore636@c2ken.net::7062f39b-1831-49dc-8c1e-6a53991f0416" providerId="AD" clId="Web-{78D5B852-E8D9-411D-BFDC-06985ED4CEDF}" dt="2022-01-18T10:14:39.810" v="81"/>
          <ac:grpSpMkLst>
            <pc:docMk/>
            <pc:sldMk cId="4198258726" sldId="257"/>
            <ac:grpSpMk id="33" creationId="{7F3CC54C-8A5F-42B2-80EF-40005E1BB42E}"/>
          </ac:grpSpMkLst>
        </pc:grpChg>
        <pc:grpChg chg="add del">
          <ac:chgData name="A PASSMORE" userId="S::apassmore636@c2ken.net::7062f39b-1831-49dc-8c1e-6a53991f0416" providerId="AD" clId="Web-{78D5B852-E8D9-411D-BFDC-06985ED4CEDF}" dt="2022-01-18T10:14:39.810" v="81"/>
          <ac:grpSpMkLst>
            <pc:docMk/>
            <pc:sldMk cId="4198258726" sldId="257"/>
            <ac:grpSpMk id="42" creationId="{06B4C967-D337-479B-87CA-7587B7FCFF5E}"/>
          </ac:grpSpMkLst>
        </pc:grpChg>
        <pc:grpChg chg="add del">
          <ac:chgData name="A PASSMORE" userId="S::apassmore636@c2ken.net::7062f39b-1831-49dc-8c1e-6a53991f0416" providerId="AD" clId="Web-{78D5B852-E8D9-411D-BFDC-06985ED4CEDF}" dt="2022-01-18T10:15:02.983" v="94"/>
          <ac:grpSpMkLst>
            <pc:docMk/>
            <pc:sldMk cId="4198258726" sldId="257"/>
            <ac:grpSpMk id="57" creationId="{AFA309B8-3551-4D00-8F72-F8224F39C893}"/>
          </ac:grpSpMkLst>
        </pc:grpChg>
        <pc:grpChg chg="add del">
          <ac:chgData name="A PASSMORE" userId="S::apassmore636@c2ken.net::7062f39b-1831-49dc-8c1e-6a53991f0416" providerId="AD" clId="Web-{78D5B852-E8D9-411D-BFDC-06985ED4CEDF}" dt="2022-01-18T10:15:02.983" v="94"/>
          <ac:grpSpMkLst>
            <pc:docMk/>
            <pc:sldMk cId="4198258726" sldId="257"/>
            <ac:grpSpMk id="67" creationId="{2B5F2BAA-9430-49D4-AFB2-873C0C5B32F0}"/>
          </ac:grpSpMkLst>
        </pc:grpChg>
        <pc:grpChg chg="add del">
          <ac:chgData name="A PASSMORE" userId="S::apassmore636@c2ken.net::7062f39b-1831-49dc-8c1e-6a53991f0416" providerId="AD" clId="Web-{78D5B852-E8D9-411D-BFDC-06985ED4CEDF}" dt="2022-01-18T10:15:35.358" v="115"/>
          <ac:grpSpMkLst>
            <pc:docMk/>
            <pc:sldMk cId="4198258726" sldId="257"/>
            <ac:grpSpMk id="81" creationId="{2EDC2578-BDB0-4118-975D-CFCE02823D48}"/>
          </ac:grpSpMkLst>
        </pc:grpChg>
        <pc:grpChg chg="add del">
          <ac:chgData name="A PASSMORE" userId="S::apassmore636@c2ken.net::7062f39b-1831-49dc-8c1e-6a53991f0416" providerId="AD" clId="Web-{78D5B852-E8D9-411D-BFDC-06985ED4CEDF}" dt="2022-01-18T10:15:35.358" v="115"/>
          <ac:grpSpMkLst>
            <pc:docMk/>
            <pc:sldMk cId="4198258726" sldId="257"/>
            <ac:grpSpMk id="91" creationId="{66D15788-48EC-465C-BB15-0E2B97EE0D44}"/>
          </ac:grpSpMkLst>
        </pc:grpChg>
        <pc:grpChg chg="add">
          <ac:chgData name="A PASSMORE" userId="S::apassmore636@c2ken.net::7062f39b-1831-49dc-8c1e-6a53991f0416" providerId="AD" clId="Web-{78D5B852-E8D9-411D-BFDC-06985ED4CEDF}" dt="2022-01-18T10:15:35.358" v="115"/>
          <ac:grpSpMkLst>
            <pc:docMk/>
            <pc:sldMk cId="4198258726" sldId="257"/>
            <ac:grpSpMk id="108" creationId="{61BBAB6F-65E6-4E2B-B363-6AB27C84E0C1}"/>
          </ac:grpSpMkLst>
        </pc:grpChg>
        <pc:grpChg chg="add">
          <ac:chgData name="A PASSMORE" userId="S::apassmore636@c2ken.net::7062f39b-1831-49dc-8c1e-6a53991f0416" providerId="AD" clId="Web-{78D5B852-E8D9-411D-BFDC-06985ED4CEDF}" dt="2022-01-18T10:15:35.358" v="115"/>
          <ac:grpSpMkLst>
            <pc:docMk/>
            <pc:sldMk cId="4198258726" sldId="257"/>
            <ac:grpSpMk id="118" creationId="{13D9BC31-B57D-4933-AD83-94F462D4C2F9}"/>
          </ac:grpSpMkLst>
        </pc:grpChg>
        <pc:picChg chg="add">
          <ac:chgData name="A PASSMORE" userId="S::apassmore636@c2ken.net::7062f39b-1831-49dc-8c1e-6a53991f0416" providerId="AD" clId="Web-{78D5B852-E8D9-411D-BFDC-06985ED4CEDF}" dt="2022-01-18T10:15:35.358" v="115"/>
          <ac:picMkLst>
            <pc:docMk/>
            <pc:sldMk cId="4198258726" sldId="257"/>
            <ac:picMk id="100" creationId="{BE6C92D8-0E1A-4B36-96EC-100030ECC0AA}"/>
          </ac:picMkLst>
        </pc:picChg>
      </pc:sldChg>
      <pc:sldChg chg="addSp modSp new mod setBg">
        <pc:chgData name="A PASSMORE" userId="S::apassmore636@c2ken.net::7062f39b-1831-49dc-8c1e-6a53991f0416" providerId="AD" clId="Web-{78D5B852-E8D9-411D-BFDC-06985ED4CEDF}" dt="2022-01-18T10:24:35.856" v="529"/>
        <pc:sldMkLst>
          <pc:docMk/>
          <pc:sldMk cId="3098434933" sldId="258"/>
        </pc:sldMkLst>
        <pc:spChg chg="mod">
          <ac:chgData name="A PASSMORE" userId="S::apassmore636@c2ken.net::7062f39b-1831-49dc-8c1e-6a53991f0416" providerId="AD" clId="Web-{78D5B852-E8D9-411D-BFDC-06985ED4CEDF}" dt="2022-01-18T10:24:35.856" v="529"/>
          <ac:spMkLst>
            <pc:docMk/>
            <pc:sldMk cId="3098434933" sldId="258"/>
            <ac:spMk id="2" creationId="{4C1E6F60-237D-4D32-8A1D-46AB8077EE40}"/>
          </ac:spMkLst>
        </pc:spChg>
        <pc:spChg chg="mod">
          <ac:chgData name="A PASSMORE" userId="S::apassmore636@c2ken.net::7062f39b-1831-49dc-8c1e-6a53991f0416" providerId="AD" clId="Web-{78D5B852-E8D9-411D-BFDC-06985ED4CEDF}" dt="2022-01-18T10:24:35.856" v="529"/>
          <ac:spMkLst>
            <pc:docMk/>
            <pc:sldMk cId="3098434933" sldId="258"/>
            <ac:spMk id="3" creationId="{47E05B7E-F95C-4609-96EC-2A765E30CE6E}"/>
          </ac:spMkLst>
        </pc:spChg>
        <pc:spChg chg="add">
          <ac:chgData name="A PASSMORE" userId="S::apassmore636@c2ken.net::7062f39b-1831-49dc-8c1e-6a53991f0416" providerId="AD" clId="Web-{78D5B852-E8D9-411D-BFDC-06985ED4CEDF}" dt="2022-01-18T10:24:35.856" v="529"/>
          <ac:spMkLst>
            <pc:docMk/>
            <pc:sldMk cId="3098434933" sldId="258"/>
            <ac:spMk id="9" creationId="{2F9C493A-9F03-49B4-B3FB-19CE5AC115BE}"/>
          </ac:spMkLst>
        </pc:spChg>
        <pc:spChg chg="add">
          <ac:chgData name="A PASSMORE" userId="S::apassmore636@c2ken.net::7062f39b-1831-49dc-8c1e-6a53991f0416" providerId="AD" clId="Web-{78D5B852-E8D9-411D-BFDC-06985ED4CEDF}" dt="2022-01-18T10:24:35.856" v="529"/>
          <ac:spMkLst>
            <pc:docMk/>
            <pc:sldMk cId="3098434933" sldId="258"/>
            <ac:spMk id="11" creationId="{90A46C7D-C1BB-49B8-8D37-39742820E964}"/>
          </ac:spMkLst>
        </pc:spChg>
        <pc:spChg chg="add">
          <ac:chgData name="A PASSMORE" userId="S::apassmore636@c2ken.net::7062f39b-1831-49dc-8c1e-6a53991f0416" providerId="AD" clId="Web-{78D5B852-E8D9-411D-BFDC-06985ED4CEDF}" dt="2022-01-18T10:24:35.856" v="529"/>
          <ac:spMkLst>
            <pc:docMk/>
            <pc:sldMk cId="3098434933" sldId="258"/>
            <ac:spMk id="21" creationId="{55820E42-2F9D-41EF-B67F-522A133B3373}"/>
          </ac:spMkLst>
        </pc:spChg>
        <pc:grpChg chg="add">
          <ac:chgData name="A PASSMORE" userId="S::apassmore636@c2ken.net::7062f39b-1831-49dc-8c1e-6a53991f0416" providerId="AD" clId="Web-{78D5B852-E8D9-411D-BFDC-06985ED4CEDF}" dt="2022-01-18T10:24:35.856" v="529"/>
          <ac:grpSpMkLst>
            <pc:docMk/>
            <pc:sldMk cId="3098434933" sldId="258"/>
            <ac:grpSpMk id="13" creationId="{61BBAB6F-65E6-4E2B-B363-6AB27C84E0C1}"/>
          </ac:grpSpMkLst>
        </pc:grpChg>
        <pc:grpChg chg="add">
          <ac:chgData name="A PASSMORE" userId="S::apassmore636@c2ken.net::7062f39b-1831-49dc-8c1e-6a53991f0416" providerId="AD" clId="Web-{78D5B852-E8D9-411D-BFDC-06985ED4CEDF}" dt="2022-01-18T10:24:35.856" v="529"/>
          <ac:grpSpMkLst>
            <pc:docMk/>
            <pc:sldMk cId="3098434933" sldId="258"/>
            <ac:grpSpMk id="23" creationId="{13D9BC31-B57D-4933-AD83-94F462D4C2F9}"/>
          </ac:grpSpMkLst>
        </pc:grpChg>
        <pc:picChg chg="add">
          <ac:chgData name="A PASSMORE" userId="S::apassmore636@c2ken.net::7062f39b-1831-49dc-8c1e-6a53991f0416" providerId="AD" clId="Web-{78D5B852-E8D9-411D-BFDC-06985ED4CEDF}" dt="2022-01-18T10:24:35.856" v="529"/>
          <ac:picMkLst>
            <pc:docMk/>
            <pc:sldMk cId="3098434933" sldId="258"/>
            <ac:picMk id="5" creationId="{FDBA7125-BBEC-47E2-9D36-76C89FF84493}"/>
          </ac:picMkLst>
        </pc:picChg>
      </pc:sldChg>
      <pc:sldChg chg="addSp modSp new mod ord setBg">
        <pc:chgData name="A PASSMORE" userId="S::apassmore636@c2ken.net::7062f39b-1831-49dc-8c1e-6a53991f0416" providerId="AD" clId="Web-{78D5B852-E8D9-411D-BFDC-06985ED4CEDF}" dt="2022-01-18T10:22:51.634" v="496"/>
        <pc:sldMkLst>
          <pc:docMk/>
          <pc:sldMk cId="2024133520" sldId="259"/>
        </pc:sldMkLst>
        <pc:spChg chg="mod">
          <ac:chgData name="A PASSMORE" userId="S::apassmore636@c2ken.net::7062f39b-1831-49dc-8c1e-6a53991f0416" providerId="AD" clId="Web-{78D5B852-E8D9-411D-BFDC-06985ED4CEDF}" dt="2022-01-18T10:22:51.634" v="496"/>
          <ac:spMkLst>
            <pc:docMk/>
            <pc:sldMk cId="2024133520" sldId="259"/>
            <ac:spMk id="2" creationId="{397EE96F-12A8-4E09-AE0D-EBD1BC049045}"/>
          </ac:spMkLst>
        </pc:spChg>
        <pc:spChg chg="mod">
          <ac:chgData name="A PASSMORE" userId="S::apassmore636@c2ken.net::7062f39b-1831-49dc-8c1e-6a53991f0416" providerId="AD" clId="Web-{78D5B852-E8D9-411D-BFDC-06985ED4CEDF}" dt="2022-01-18T10:22:51.634" v="496"/>
          <ac:spMkLst>
            <pc:docMk/>
            <pc:sldMk cId="2024133520" sldId="259"/>
            <ac:spMk id="3" creationId="{B5ACFB03-DD4C-48F7-8518-AF744B701579}"/>
          </ac:spMkLst>
        </pc:spChg>
        <pc:spChg chg="add">
          <ac:chgData name="A PASSMORE" userId="S::apassmore636@c2ken.net::7062f39b-1831-49dc-8c1e-6a53991f0416" providerId="AD" clId="Web-{78D5B852-E8D9-411D-BFDC-06985ED4CEDF}" dt="2022-01-18T10:22:51.634" v="496"/>
          <ac:spMkLst>
            <pc:docMk/>
            <pc:sldMk cId="2024133520" sldId="259"/>
            <ac:spMk id="9" creationId="{2F9C493A-9F03-49B4-B3FB-19CE5AC115BE}"/>
          </ac:spMkLst>
        </pc:spChg>
        <pc:spChg chg="add">
          <ac:chgData name="A PASSMORE" userId="S::apassmore636@c2ken.net::7062f39b-1831-49dc-8c1e-6a53991f0416" providerId="AD" clId="Web-{78D5B852-E8D9-411D-BFDC-06985ED4CEDF}" dt="2022-01-18T10:22:51.634" v="496"/>
          <ac:spMkLst>
            <pc:docMk/>
            <pc:sldMk cId="2024133520" sldId="259"/>
            <ac:spMk id="11" creationId="{90A46C7D-C1BB-49B8-8D37-39742820E964}"/>
          </ac:spMkLst>
        </pc:spChg>
        <pc:spChg chg="add">
          <ac:chgData name="A PASSMORE" userId="S::apassmore636@c2ken.net::7062f39b-1831-49dc-8c1e-6a53991f0416" providerId="AD" clId="Web-{78D5B852-E8D9-411D-BFDC-06985ED4CEDF}" dt="2022-01-18T10:22:51.634" v="496"/>
          <ac:spMkLst>
            <pc:docMk/>
            <pc:sldMk cId="2024133520" sldId="259"/>
            <ac:spMk id="21" creationId="{55820E42-2F9D-41EF-B67F-522A133B3373}"/>
          </ac:spMkLst>
        </pc:spChg>
        <pc:grpChg chg="add">
          <ac:chgData name="A PASSMORE" userId="S::apassmore636@c2ken.net::7062f39b-1831-49dc-8c1e-6a53991f0416" providerId="AD" clId="Web-{78D5B852-E8D9-411D-BFDC-06985ED4CEDF}" dt="2022-01-18T10:22:51.634" v="496"/>
          <ac:grpSpMkLst>
            <pc:docMk/>
            <pc:sldMk cId="2024133520" sldId="259"/>
            <ac:grpSpMk id="13" creationId="{61BBAB6F-65E6-4E2B-B363-6AB27C84E0C1}"/>
          </ac:grpSpMkLst>
        </pc:grpChg>
        <pc:grpChg chg="add">
          <ac:chgData name="A PASSMORE" userId="S::apassmore636@c2ken.net::7062f39b-1831-49dc-8c1e-6a53991f0416" providerId="AD" clId="Web-{78D5B852-E8D9-411D-BFDC-06985ED4CEDF}" dt="2022-01-18T10:22:51.634" v="496"/>
          <ac:grpSpMkLst>
            <pc:docMk/>
            <pc:sldMk cId="2024133520" sldId="259"/>
            <ac:grpSpMk id="23" creationId="{13D9BC31-B57D-4933-AD83-94F462D4C2F9}"/>
          </ac:grpSpMkLst>
        </pc:grpChg>
        <pc:picChg chg="add">
          <ac:chgData name="A PASSMORE" userId="S::apassmore636@c2ken.net::7062f39b-1831-49dc-8c1e-6a53991f0416" providerId="AD" clId="Web-{78D5B852-E8D9-411D-BFDC-06985ED4CEDF}" dt="2022-01-18T10:22:51.634" v="496"/>
          <ac:picMkLst>
            <pc:docMk/>
            <pc:sldMk cId="2024133520" sldId="259"/>
            <ac:picMk id="5" creationId="{DE3EF662-2A18-493A-AF7C-4B449649AF37}"/>
          </ac:picMkLst>
        </pc:picChg>
      </pc:sldChg>
      <pc:sldChg chg="modSp new ord">
        <pc:chgData name="A PASSMORE" userId="S::apassmore636@c2ken.net::7062f39b-1831-49dc-8c1e-6a53991f0416" providerId="AD" clId="Web-{78D5B852-E8D9-411D-BFDC-06985ED4CEDF}" dt="2022-01-18T10:25:06.559" v="536" actId="20577"/>
        <pc:sldMkLst>
          <pc:docMk/>
          <pc:sldMk cId="1360733081" sldId="260"/>
        </pc:sldMkLst>
        <pc:spChg chg="mod">
          <ac:chgData name="A PASSMORE" userId="S::apassmore636@c2ken.net::7062f39b-1831-49dc-8c1e-6a53991f0416" providerId="AD" clId="Web-{78D5B852-E8D9-411D-BFDC-06985ED4CEDF}" dt="2022-01-18T10:25:06.559" v="536" actId="20577"/>
          <ac:spMkLst>
            <pc:docMk/>
            <pc:sldMk cId="1360733081" sldId="260"/>
            <ac:spMk id="2" creationId="{1E202473-4708-4F58-A622-8E84DEA572F9}"/>
          </ac:spMkLst>
        </pc:spChg>
      </pc:sldChg>
      <pc:sldChg chg="modSp new">
        <pc:chgData name="A PASSMORE" userId="S::apassmore636@c2ken.net::7062f39b-1831-49dc-8c1e-6a53991f0416" providerId="AD" clId="Web-{78D5B852-E8D9-411D-BFDC-06985ED4CEDF}" dt="2022-01-18T10:26:03.514" v="597" actId="20577"/>
        <pc:sldMkLst>
          <pc:docMk/>
          <pc:sldMk cId="547114809" sldId="261"/>
        </pc:sldMkLst>
        <pc:spChg chg="mod">
          <ac:chgData name="A PASSMORE" userId="S::apassmore636@c2ken.net::7062f39b-1831-49dc-8c1e-6a53991f0416" providerId="AD" clId="Web-{78D5B852-E8D9-411D-BFDC-06985ED4CEDF}" dt="2022-01-18T10:25:18.513" v="541" actId="20577"/>
          <ac:spMkLst>
            <pc:docMk/>
            <pc:sldMk cId="547114809" sldId="261"/>
            <ac:spMk id="2" creationId="{FB6C68DC-3679-47D6-AA0C-D369D86594FA}"/>
          </ac:spMkLst>
        </pc:spChg>
        <pc:spChg chg="mod">
          <ac:chgData name="A PASSMORE" userId="S::apassmore636@c2ken.net::7062f39b-1831-49dc-8c1e-6a53991f0416" providerId="AD" clId="Web-{78D5B852-E8D9-411D-BFDC-06985ED4CEDF}" dt="2022-01-18T10:26:03.514" v="597" actId="20577"/>
          <ac:spMkLst>
            <pc:docMk/>
            <pc:sldMk cId="547114809" sldId="261"/>
            <ac:spMk id="3" creationId="{762B4ECB-D573-4750-A61C-25B2726CE17E}"/>
          </ac:spMkLst>
        </pc:spChg>
      </pc:sldChg>
      <pc:sldMasterChg chg="del delSldLayout">
        <pc:chgData name="A PASSMORE" userId="S::apassmore636@c2ken.net::7062f39b-1831-49dc-8c1e-6a53991f0416" providerId="AD" clId="Web-{78D5B852-E8D9-411D-BFDC-06985ED4CEDF}" dt="2022-01-18T10:11:50.291" v="0"/>
        <pc:sldMasterMkLst>
          <pc:docMk/>
          <pc:sldMasterMk cId="2460954070" sldId="2147483660"/>
        </pc:sldMasterMkLst>
        <pc:sldLayoutChg chg="del">
          <pc:chgData name="A PASSMORE" userId="S::apassmore636@c2ken.net::7062f39b-1831-49dc-8c1e-6a53991f0416" providerId="AD" clId="Web-{78D5B852-E8D9-411D-BFDC-06985ED4CEDF}" dt="2022-01-18T10:11:50.291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A PASSMORE" userId="S::apassmore636@c2ken.net::7062f39b-1831-49dc-8c1e-6a53991f0416" providerId="AD" clId="Web-{78D5B852-E8D9-411D-BFDC-06985ED4CEDF}" dt="2022-01-18T10:11:50.291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A PASSMORE" userId="S::apassmore636@c2ken.net::7062f39b-1831-49dc-8c1e-6a53991f0416" providerId="AD" clId="Web-{78D5B852-E8D9-411D-BFDC-06985ED4CEDF}" dt="2022-01-18T10:11:50.291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A PASSMORE" userId="S::apassmore636@c2ken.net::7062f39b-1831-49dc-8c1e-6a53991f0416" providerId="AD" clId="Web-{78D5B852-E8D9-411D-BFDC-06985ED4CEDF}" dt="2022-01-18T10:11:50.291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A PASSMORE" userId="S::apassmore636@c2ken.net::7062f39b-1831-49dc-8c1e-6a53991f0416" providerId="AD" clId="Web-{78D5B852-E8D9-411D-BFDC-06985ED4CEDF}" dt="2022-01-18T10:11:50.291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A PASSMORE" userId="S::apassmore636@c2ken.net::7062f39b-1831-49dc-8c1e-6a53991f0416" providerId="AD" clId="Web-{78D5B852-E8D9-411D-BFDC-06985ED4CEDF}" dt="2022-01-18T10:11:50.291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A PASSMORE" userId="S::apassmore636@c2ken.net::7062f39b-1831-49dc-8c1e-6a53991f0416" providerId="AD" clId="Web-{78D5B852-E8D9-411D-BFDC-06985ED4CEDF}" dt="2022-01-18T10:11:50.291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A PASSMORE" userId="S::apassmore636@c2ken.net::7062f39b-1831-49dc-8c1e-6a53991f0416" providerId="AD" clId="Web-{78D5B852-E8D9-411D-BFDC-06985ED4CEDF}" dt="2022-01-18T10:11:50.291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A PASSMORE" userId="S::apassmore636@c2ken.net::7062f39b-1831-49dc-8c1e-6a53991f0416" providerId="AD" clId="Web-{78D5B852-E8D9-411D-BFDC-06985ED4CEDF}" dt="2022-01-18T10:11:50.291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A PASSMORE" userId="S::apassmore636@c2ken.net::7062f39b-1831-49dc-8c1e-6a53991f0416" providerId="AD" clId="Web-{78D5B852-E8D9-411D-BFDC-06985ED4CEDF}" dt="2022-01-18T10:11:50.291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A PASSMORE" userId="S::apassmore636@c2ken.net::7062f39b-1831-49dc-8c1e-6a53991f0416" providerId="AD" clId="Web-{78D5B852-E8D9-411D-BFDC-06985ED4CEDF}" dt="2022-01-18T10:11:50.291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replId addSldLayout delSldLayout">
        <pc:chgData name="A PASSMORE" userId="S::apassmore636@c2ken.net::7062f39b-1831-49dc-8c1e-6a53991f0416" providerId="AD" clId="Web-{78D5B852-E8D9-411D-BFDC-06985ED4CEDF}" dt="2022-01-18T10:12:52.136" v="48"/>
        <pc:sldMasterMkLst>
          <pc:docMk/>
          <pc:sldMasterMk cId="2018138324" sldId="2147483672"/>
        </pc:sldMasterMkLst>
        <pc:sldLayoutChg chg="add del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018138324" sldId="2147483672"/>
            <pc:sldLayoutMk cId="1297748150" sldId="2147483673"/>
          </pc:sldLayoutMkLst>
        </pc:sldLayoutChg>
        <pc:sldLayoutChg chg="add del replI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018138324" sldId="2147483672"/>
            <pc:sldLayoutMk cId="466756773" sldId="2147483674"/>
          </pc:sldLayoutMkLst>
        </pc:sldLayoutChg>
        <pc:sldLayoutChg chg="add del replI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018138324" sldId="2147483672"/>
            <pc:sldLayoutMk cId="4026224573" sldId="2147483675"/>
          </pc:sldLayoutMkLst>
        </pc:sldLayoutChg>
        <pc:sldLayoutChg chg="add del replI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018138324" sldId="2147483672"/>
            <pc:sldLayoutMk cId="520817927" sldId="2147483676"/>
          </pc:sldLayoutMkLst>
        </pc:sldLayoutChg>
        <pc:sldLayoutChg chg="add del replI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018138324" sldId="2147483672"/>
            <pc:sldLayoutMk cId="3769478927" sldId="2147483677"/>
          </pc:sldLayoutMkLst>
        </pc:sldLayoutChg>
        <pc:sldLayoutChg chg="add del replI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018138324" sldId="2147483672"/>
            <pc:sldLayoutMk cId="2493475748" sldId="2147483678"/>
          </pc:sldLayoutMkLst>
        </pc:sldLayoutChg>
        <pc:sldLayoutChg chg="add del replI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018138324" sldId="2147483672"/>
            <pc:sldLayoutMk cId="1328497358" sldId="2147483679"/>
          </pc:sldLayoutMkLst>
        </pc:sldLayoutChg>
        <pc:sldLayoutChg chg="add del replI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018138324" sldId="2147483672"/>
            <pc:sldLayoutMk cId="2065904720" sldId="2147483680"/>
          </pc:sldLayoutMkLst>
        </pc:sldLayoutChg>
        <pc:sldLayoutChg chg="add del replI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018138324" sldId="2147483672"/>
            <pc:sldLayoutMk cId="2699735634" sldId="2147483681"/>
          </pc:sldLayoutMkLst>
        </pc:sldLayoutChg>
        <pc:sldLayoutChg chg="add del replI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018138324" sldId="2147483672"/>
            <pc:sldLayoutMk cId="2606447364" sldId="2147483682"/>
          </pc:sldLayoutMkLst>
        </pc:sldLayoutChg>
        <pc:sldLayoutChg chg="add del replI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018138324" sldId="2147483672"/>
            <pc:sldLayoutMk cId="3847973184" sldId="2147483683"/>
          </pc:sldLayoutMkLst>
        </pc:sldLayoutChg>
      </pc:sldMasterChg>
      <pc:sldMasterChg chg="add addSldLayout">
        <pc:chgData name="A PASSMORE" userId="S::apassmore636@c2ken.net::7062f39b-1831-49dc-8c1e-6a53991f0416" providerId="AD" clId="Web-{78D5B852-E8D9-411D-BFDC-06985ED4CEDF}" dt="2022-01-18T10:12:52.136" v="48"/>
        <pc:sldMasterMkLst>
          <pc:docMk/>
          <pc:sldMasterMk cId="2688251007" sldId="2147483746"/>
        </pc:sldMasterMkLst>
        <pc:sldLayoutChg chg="ad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688251007" sldId="2147483746"/>
            <pc:sldLayoutMk cId="4236576374" sldId="2147483735"/>
          </pc:sldLayoutMkLst>
        </pc:sldLayoutChg>
        <pc:sldLayoutChg chg="ad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688251007" sldId="2147483746"/>
            <pc:sldLayoutMk cId="3601429527" sldId="2147483736"/>
          </pc:sldLayoutMkLst>
        </pc:sldLayoutChg>
        <pc:sldLayoutChg chg="ad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688251007" sldId="2147483746"/>
            <pc:sldLayoutMk cId="3687134241" sldId="2147483737"/>
          </pc:sldLayoutMkLst>
        </pc:sldLayoutChg>
        <pc:sldLayoutChg chg="ad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688251007" sldId="2147483746"/>
            <pc:sldLayoutMk cId="2228393127" sldId="2147483738"/>
          </pc:sldLayoutMkLst>
        </pc:sldLayoutChg>
        <pc:sldLayoutChg chg="ad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688251007" sldId="2147483746"/>
            <pc:sldLayoutMk cId="1717358707" sldId="2147483739"/>
          </pc:sldLayoutMkLst>
        </pc:sldLayoutChg>
        <pc:sldLayoutChg chg="ad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688251007" sldId="2147483746"/>
            <pc:sldLayoutMk cId="4290346522" sldId="2147483740"/>
          </pc:sldLayoutMkLst>
        </pc:sldLayoutChg>
        <pc:sldLayoutChg chg="ad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688251007" sldId="2147483746"/>
            <pc:sldLayoutMk cId="1309116032" sldId="2147483741"/>
          </pc:sldLayoutMkLst>
        </pc:sldLayoutChg>
        <pc:sldLayoutChg chg="ad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688251007" sldId="2147483746"/>
            <pc:sldLayoutMk cId="2638371066" sldId="2147483742"/>
          </pc:sldLayoutMkLst>
        </pc:sldLayoutChg>
        <pc:sldLayoutChg chg="ad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688251007" sldId="2147483746"/>
            <pc:sldLayoutMk cId="2944351451" sldId="2147483743"/>
          </pc:sldLayoutMkLst>
        </pc:sldLayoutChg>
        <pc:sldLayoutChg chg="ad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688251007" sldId="2147483746"/>
            <pc:sldLayoutMk cId="3066431611" sldId="2147483744"/>
          </pc:sldLayoutMkLst>
        </pc:sldLayoutChg>
        <pc:sldLayoutChg chg="add">
          <pc:chgData name="A PASSMORE" userId="S::apassmore636@c2ken.net::7062f39b-1831-49dc-8c1e-6a53991f0416" providerId="AD" clId="Web-{78D5B852-E8D9-411D-BFDC-06985ED4CEDF}" dt="2022-01-18T10:12:52.136" v="48"/>
          <pc:sldLayoutMkLst>
            <pc:docMk/>
            <pc:sldMasterMk cId="2688251007" sldId="2147483746"/>
            <pc:sldLayoutMk cId="3451310016" sldId="2147483745"/>
          </pc:sldLayoutMkLst>
        </pc:sldLayoutChg>
      </pc:sldMasterChg>
    </pc:docChg>
  </pc:docChgLst>
  <pc:docChgLst>
    <pc:chgData name="A PASSMORE" userId="S::apassmore636@c2ken.net::7062f39b-1831-49dc-8c1e-6a53991f0416" providerId="AD" clId="Web-{88392257-0AAB-D36A-10FA-2E91D47DED5E}"/>
    <pc:docChg chg="addSld modSld">
      <pc:chgData name="A PASSMORE" userId="S::apassmore636@c2ken.net::7062f39b-1831-49dc-8c1e-6a53991f0416" providerId="AD" clId="Web-{88392257-0AAB-D36A-10FA-2E91D47DED5E}" dt="2022-01-24T11:25:31.473" v="197" actId="20577"/>
      <pc:docMkLst>
        <pc:docMk/>
      </pc:docMkLst>
      <pc:sldChg chg="delSp">
        <pc:chgData name="A PASSMORE" userId="S::apassmore636@c2ken.net::7062f39b-1831-49dc-8c1e-6a53991f0416" providerId="AD" clId="Web-{88392257-0AAB-D36A-10FA-2E91D47DED5E}" dt="2022-01-24T11:12:24.550" v="0"/>
        <pc:sldMkLst>
          <pc:docMk/>
          <pc:sldMk cId="4030961841" sldId="261"/>
        </pc:sldMkLst>
        <pc:spChg chg="del">
          <ac:chgData name="A PASSMORE" userId="S::apassmore636@c2ken.net::7062f39b-1831-49dc-8c1e-6a53991f0416" providerId="AD" clId="Web-{88392257-0AAB-D36A-10FA-2E91D47DED5E}" dt="2022-01-24T11:12:24.550" v="0"/>
          <ac:spMkLst>
            <pc:docMk/>
            <pc:sldMk cId="4030961841" sldId="261"/>
            <ac:spMk id="14" creationId="{320B3C62-769C-4947-9803-8DC758892DAF}"/>
          </ac:spMkLst>
        </pc:spChg>
      </pc:sldChg>
      <pc:sldChg chg="addSp delSp modSp new mod setBg">
        <pc:chgData name="A PASSMORE" userId="S::apassmore636@c2ken.net::7062f39b-1831-49dc-8c1e-6a53991f0416" providerId="AD" clId="Web-{88392257-0AAB-D36A-10FA-2E91D47DED5E}" dt="2022-01-24T11:25:31.473" v="197" actId="20577"/>
        <pc:sldMkLst>
          <pc:docMk/>
          <pc:sldMk cId="588960631" sldId="262"/>
        </pc:sldMkLst>
        <pc:spChg chg="mod">
          <ac:chgData name="A PASSMORE" userId="S::apassmore636@c2ken.net::7062f39b-1831-49dc-8c1e-6a53991f0416" providerId="AD" clId="Web-{88392257-0AAB-D36A-10FA-2E91D47DED5E}" dt="2022-01-24T11:24:55.066" v="192"/>
          <ac:spMkLst>
            <pc:docMk/>
            <pc:sldMk cId="588960631" sldId="262"/>
            <ac:spMk id="2" creationId="{C4F03BD4-4D13-4BE2-AB3F-5EA2D2DC7915}"/>
          </ac:spMkLst>
        </pc:spChg>
        <pc:spChg chg="del mod">
          <ac:chgData name="A PASSMORE" userId="S::apassmore636@c2ken.net::7062f39b-1831-49dc-8c1e-6a53991f0416" providerId="AD" clId="Web-{88392257-0AAB-D36A-10FA-2E91D47DED5E}" dt="2022-01-24T11:24:55.066" v="192"/>
          <ac:spMkLst>
            <pc:docMk/>
            <pc:sldMk cId="588960631" sldId="262"/>
            <ac:spMk id="3" creationId="{CF95750A-DF51-4CEF-8EEB-A2F80BBAA529}"/>
          </ac:spMkLst>
        </pc:spChg>
        <pc:spChg chg="add">
          <ac:chgData name="A PASSMORE" userId="S::apassmore636@c2ken.net::7062f39b-1831-49dc-8c1e-6a53991f0416" providerId="AD" clId="Web-{88392257-0AAB-D36A-10FA-2E91D47DED5E}" dt="2022-01-24T11:24:55.066" v="192"/>
          <ac:spMkLst>
            <pc:docMk/>
            <pc:sldMk cId="588960631" sldId="262"/>
            <ac:spMk id="9" creationId="{2F9C493A-9F03-49B4-B3FB-19CE5AC115BE}"/>
          </ac:spMkLst>
        </pc:spChg>
        <pc:spChg chg="add">
          <ac:chgData name="A PASSMORE" userId="S::apassmore636@c2ken.net::7062f39b-1831-49dc-8c1e-6a53991f0416" providerId="AD" clId="Web-{88392257-0AAB-D36A-10FA-2E91D47DED5E}" dt="2022-01-24T11:24:55.066" v="192"/>
          <ac:spMkLst>
            <pc:docMk/>
            <pc:sldMk cId="588960631" sldId="262"/>
            <ac:spMk id="19" creationId="{90A46C7D-C1BB-49B8-8D37-39742820E964}"/>
          </ac:spMkLst>
        </pc:spChg>
        <pc:grpChg chg="add">
          <ac:chgData name="A PASSMORE" userId="S::apassmore636@c2ken.net::7062f39b-1831-49dc-8c1e-6a53991f0416" providerId="AD" clId="Web-{88392257-0AAB-D36A-10FA-2E91D47DED5E}" dt="2022-01-24T11:24:55.066" v="192"/>
          <ac:grpSpMkLst>
            <pc:docMk/>
            <pc:sldMk cId="588960631" sldId="262"/>
            <ac:grpSpMk id="11" creationId="{BC3D4A83-1EFA-4B2C-B330-849E3589503E}"/>
          </ac:grpSpMkLst>
        </pc:grpChg>
        <pc:graphicFrameChg chg="add modGraphic">
          <ac:chgData name="A PASSMORE" userId="S::apassmore636@c2ken.net::7062f39b-1831-49dc-8c1e-6a53991f0416" providerId="AD" clId="Web-{88392257-0AAB-D36A-10FA-2E91D47DED5E}" dt="2022-01-24T11:25:31.473" v="197" actId="20577"/>
          <ac:graphicFrameMkLst>
            <pc:docMk/>
            <pc:sldMk cId="588960631" sldId="262"/>
            <ac:graphicFrameMk id="5" creationId="{A1A51300-F51D-41F1-AF5B-C6544698D028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9.png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9.png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9A1B85-F9D2-494D-B4C8-E481EE68ACA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9C3247B-E5EC-4A97-96C8-8E7749E9AD9E}">
      <dgm:prSet/>
      <dgm:spPr/>
      <dgm:t>
        <a:bodyPr/>
        <a:lstStyle/>
        <a:p>
          <a:r>
            <a:rPr lang="en-US"/>
            <a:t>Are you better at exams and cope well with exam pressure?...GCSEs.</a:t>
          </a:r>
        </a:p>
      </dgm:t>
    </dgm:pt>
    <dgm:pt modelId="{7B092E07-6090-485A-BFA5-5578D36C0F46}" type="parTrans" cxnId="{6805AFEF-4A58-4443-809A-AF171F3DA208}">
      <dgm:prSet/>
      <dgm:spPr/>
      <dgm:t>
        <a:bodyPr/>
        <a:lstStyle/>
        <a:p>
          <a:endParaRPr lang="en-US"/>
        </a:p>
      </dgm:t>
    </dgm:pt>
    <dgm:pt modelId="{070578A8-3ECB-4E4A-9387-836B90D0921F}" type="sibTrans" cxnId="{6805AFEF-4A58-4443-809A-AF171F3DA208}">
      <dgm:prSet/>
      <dgm:spPr/>
      <dgm:t>
        <a:bodyPr/>
        <a:lstStyle/>
        <a:p>
          <a:endParaRPr lang="en-US"/>
        </a:p>
      </dgm:t>
    </dgm:pt>
    <dgm:pt modelId="{7D71A5C5-FAD8-4587-9665-4BDDB8B1D85C}">
      <dgm:prSet/>
      <dgm:spPr/>
      <dgm:t>
        <a:bodyPr/>
        <a:lstStyle/>
        <a:p>
          <a:pPr rtl="0"/>
          <a:r>
            <a:rPr lang="en-US"/>
            <a:t>BTECs continual assessment over the 2 years.</a:t>
          </a:r>
        </a:p>
      </dgm:t>
    </dgm:pt>
    <dgm:pt modelId="{0DAB529E-87ED-44F1-82DB-7A6C11F3A19B}" type="parTrans" cxnId="{5C3BAC9D-1EC6-45A0-85A8-276A75BEC75A}">
      <dgm:prSet/>
      <dgm:spPr/>
      <dgm:t>
        <a:bodyPr/>
        <a:lstStyle/>
        <a:p>
          <a:endParaRPr lang="en-US"/>
        </a:p>
      </dgm:t>
    </dgm:pt>
    <dgm:pt modelId="{CBC24E13-AC78-4997-B6BE-660958BF2BB5}" type="sibTrans" cxnId="{5C3BAC9D-1EC6-45A0-85A8-276A75BEC75A}">
      <dgm:prSet/>
      <dgm:spPr/>
      <dgm:t>
        <a:bodyPr/>
        <a:lstStyle/>
        <a:p>
          <a:endParaRPr lang="en-US"/>
        </a:p>
      </dgm:t>
    </dgm:pt>
    <dgm:pt modelId="{5E647BE1-5101-45B8-9E5F-304B726EA120}">
      <dgm:prSet/>
      <dgm:spPr/>
      <dgm:t>
        <a:bodyPr/>
        <a:lstStyle/>
        <a:p>
          <a:r>
            <a:rPr lang="en-US"/>
            <a:t>Occupational Studies have no formal exam and are more 'hands on'.</a:t>
          </a:r>
        </a:p>
      </dgm:t>
    </dgm:pt>
    <dgm:pt modelId="{0C08D317-6068-444F-A64B-6B9D7CEC91B5}" type="parTrans" cxnId="{F17DD334-890B-42E1-B4C0-5662BAAE029F}">
      <dgm:prSet/>
      <dgm:spPr/>
      <dgm:t>
        <a:bodyPr/>
        <a:lstStyle/>
        <a:p>
          <a:endParaRPr lang="en-US"/>
        </a:p>
      </dgm:t>
    </dgm:pt>
    <dgm:pt modelId="{33FBB0FE-17BE-4DD4-AFC1-B741DB551A3B}" type="sibTrans" cxnId="{F17DD334-890B-42E1-B4C0-5662BAAE029F}">
      <dgm:prSet/>
      <dgm:spPr/>
      <dgm:t>
        <a:bodyPr/>
        <a:lstStyle/>
        <a:p>
          <a:endParaRPr lang="en-US"/>
        </a:p>
      </dgm:t>
    </dgm:pt>
    <dgm:pt modelId="{4DF6CE4F-4B75-4478-8178-D0977137DA84}" type="pres">
      <dgm:prSet presAssocID="{049A1B85-F9D2-494D-B4C8-E481EE68ACA2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C99956-EB43-46FC-A5EA-12DADFC3948F}" type="pres">
      <dgm:prSet presAssocID="{59C3247B-E5EC-4A97-96C8-8E7749E9AD9E}" presName="compNode" presStyleCnt="0"/>
      <dgm:spPr/>
    </dgm:pt>
    <dgm:pt modelId="{2FB177BA-4373-4F88-991F-8AE4218566BF}" type="pres">
      <dgm:prSet presAssocID="{59C3247B-E5EC-4A97-96C8-8E7749E9AD9E}" presName="bgRect" presStyleLbl="bgShp" presStyleIdx="0" presStyleCnt="3"/>
      <dgm:spPr/>
    </dgm:pt>
    <dgm:pt modelId="{00AAD069-01F2-434B-96A0-FF3618DF2A53}" type="pres">
      <dgm:prSet presAssocID="{59C3247B-E5EC-4A97-96C8-8E7749E9AD9E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F687F997-5BEC-4506-8D51-94BFE011EAE5}" type="pres">
      <dgm:prSet presAssocID="{59C3247B-E5EC-4A97-96C8-8E7749E9AD9E}" presName="spaceRect" presStyleCnt="0"/>
      <dgm:spPr/>
    </dgm:pt>
    <dgm:pt modelId="{1E7473FC-BDAF-4D4A-8F31-2DFA930B6C69}" type="pres">
      <dgm:prSet presAssocID="{59C3247B-E5EC-4A97-96C8-8E7749E9AD9E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E58EBAE-2B7B-4A68-8CF1-9E65EAAEE6CF}" type="pres">
      <dgm:prSet presAssocID="{070578A8-3ECB-4E4A-9387-836B90D0921F}" presName="sibTrans" presStyleCnt="0"/>
      <dgm:spPr/>
    </dgm:pt>
    <dgm:pt modelId="{BC99CF0E-F0D3-4629-B6BA-377D80A07E69}" type="pres">
      <dgm:prSet presAssocID="{7D71A5C5-FAD8-4587-9665-4BDDB8B1D85C}" presName="compNode" presStyleCnt="0"/>
      <dgm:spPr/>
    </dgm:pt>
    <dgm:pt modelId="{704E6199-4631-498C-9CF9-E8266E847607}" type="pres">
      <dgm:prSet presAssocID="{7D71A5C5-FAD8-4587-9665-4BDDB8B1D85C}" presName="bgRect" presStyleLbl="bgShp" presStyleIdx="1" presStyleCnt="3"/>
      <dgm:spPr/>
    </dgm:pt>
    <dgm:pt modelId="{C49816B3-82C8-44F4-9EEE-E06BCE3F1BF5}" type="pres">
      <dgm:prSet presAssocID="{7D71A5C5-FAD8-4587-9665-4BDDB8B1D85C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2EF7C5AC-F2E6-440A-B811-574281818C1A}" type="pres">
      <dgm:prSet presAssocID="{7D71A5C5-FAD8-4587-9665-4BDDB8B1D85C}" presName="spaceRect" presStyleCnt="0"/>
      <dgm:spPr/>
    </dgm:pt>
    <dgm:pt modelId="{DD83775E-2396-4210-BD23-AD37B09FE9ED}" type="pres">
      <dgm:prSet presAssocID="{7D71A5C5-FAD8-4587-9665-4BDDB8B1D85C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E4568F5-38C9-426E-AA08-F88D57C074BA}" type="pres">
      <dgm:prSet presAssocID="{CBC24E13-AC78-4997-B6BE-660958BF2BB5}" presName="sibTrans" presStyleCnt="0"/>
      <dgm:spPr/>
    </dgm:pt>
    <dgm:pt modelId="{32DF36A1-4583-474C-83D5-0B6F8DB306BD}" type="pres">
      <dgm:prSet presAssocID="{5E647BE1-5101-45B8-9E5F-304B726EA120}" presName="compNode" presStyleCnt="0"/>
      <dgm:spPr/>
    </dgm:pt>
    <dgm:pt modelId="{0A35FA70-18D9-4B38-BC85-E55F8AFAA86C}" type="pres">
      <dgm:prSet presAssocID="{5E647BE1-5101-45B8-9E5F-304B726EA120}" presName="bgRect" presStyleLbl="bgShp" presStyleIdx="2" presStyleCnt="3"/>
      <dgm:spPr/>
    </dgm:pt>
    <dgm:pt modelId="{8495057C-051F-4C70-9C1F-284A049D2061}" type="pres">
      <dgm:prSet presAssocID="{5E647BE1-5101-45B8-9E5F-304B726EA120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36EAA459-1793-4EA1-A24D-A51CE8AD1D39}" type="pres">
      <dgm:prSet presAssocID="{5E647BE1-5101-45B8-9E5F-304B726EA120}" presName="spaceRect" presStyleCnt="0"/>
      <dgm:spPr/>
    </dgm:pt>
    <dgm:pt modelId="{33744D9E-D5F9-4AE7-ACE4-9FADAFF33D32}" type="pres">
      <dgm:prSet presAssocID="{5E647BE1-5101-45B8-9E5F-304B726EA120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5C3BAC9D-1EC6-45A0-85A8-276A75BEC75A}" srcId="{049A1B85-F9D2-494D-B4C8-E481EE68ACA2}" destId="{7D71A5C5-FAD8-4587-9665-4BDDB8B1D85C}" srcOrd="1" destOrd="0" parTransId="{0DAB529E-87ED-44F1-82DB-7A6C11F3A19B}" sibTransId="{CBC24E13-AC78-4997-B6BE-660958BF2BB5}"/>
    <dgm:cxn modelId="{F17DD334-890B-42E1-B4C0-5662BAAE029F}" srcId="{049A1B85-F9D2-494D-B4C8-E481EE68ACA2}" destId="{5E647BE1-5101-45B8-9E5F-304B726EA120}" srcOrd="2" destOrd="0" parTransId="{0C08D317-6068-444F-A64B-6B9D7CEC91B5}" sibTransId="{33FBB0FE-17BE-4DD4-AFC1-B741DB551A3B}"/>
    <dgm:cxn modelId="{13E52633-F354-4563-A5EA-012C0009F478}" type="presOf" srcId="{049A1B85-F9D2-494D-B4C8-E481EE68ACA2}" destId="{4DF6CE4F-4B75-4478-8178-D0977137DA84}" srcOrd="0" destOrd="0" presId="urn:microsoft.com/office/officeart/2018/2/layout/IconVerticalSolidList"/>
    <dgm:cxn modelId="{E38C4042-11E7-4FB8-A4E2-C729C575DEB7}" type="presOf" srcId="{59C3247B-E5EC-4A97-96C8-8E7749E9AD9E}" destId="{1E7473FC-BDAF-4D4A-8F31-2DFA930B6C69}" srcOrd="0" destOrd="0" presId="urn:microsoft.com/office/officeart/2018/2/layout/IconVerticalSolidList"/>
    <dgm:cxn modelId="{6805AFEF-4A58-4443-809A-AF171F3DA208}" srcId="{049A1B85-F9D2-494D-B4C8-E481EE68ACA2}" destId="{59C3247B-E5EC-4A97-96C8-8E7749E9AD9E}" srcOrd="0" destOrd="0" parTransId="{7B092E07-6090-485A-BFA5-5578D36C0F46}" sibTransId="{070578A8-3ECB-4E4A-9387-836B90D0921F}"/>
    <dgm:cxn modelId="{D23AE88A-43C5-4365-B8AD-F8155813C5FA}" type="presOf" srcId="{5E647BE1-5101-45B8-9E5F-304B726EA120}" destId="{33744D9E-D5F9-4AE7-ACE4-9FADAFF33D32}" srcOrd="0" destOrd="0" presId="urn:microsoft.com/office/officeart/2018/2/layout/IconVerticalSolidList"/>
    <dgm:cxn modelId="{72004890-D08F-4C4A-9294-9ABD15FB2D23}" type="presOf" srcId="{7D71A5C5-FAD8-4587-9665-4BDDB8B1D85C}" destId="{DD83775E-2396-4210-BD23-AD37B09FE9ED}" srcOrd="0" destOrd="0" presId="urn:microsoft.com/office/officeart/2018/2/layout/IconVerticalSolidList"/>
    <dgm:cxn modelId="{37C8FA10-320A-475C-89DA-D34B7109A21E}" type="presParOf" srcId="{4DF6CE4F-4B75-4478-8178-D0977137DA84}" destId="{96C99956-EB43-46FC-A5EA-12DADFC3948F}" srcOrd="0" destOrd="0" presId="urn:microsoft.com/office/officeart/2018/2/layout/IconVerticalSolidList"/>
    <dgm:cxn modelId="{3FC957AC-6816-4EAB-8DC5-4DD95CE91689}" type="presParOf" srcId="{96C99956-EB43-46FC-A5EA-12DADFC3948F}" destId="{2FB177BA-4373-4F88-991F-8AE4218566BF}" srcOrd="0" destOrd="0" presId="urn:microsoft.com/office/officeart/2018/2/layout/IconVerticalSolidList"/>
    <dgm:cxn modelId="{87B27EB2-D689-4D64-89C0-9B5E283AA27F}" type="presParOf" srcId="{96C99956-EB43-46FC-A5EA-12DADFC3948F}" destId="{00AAD069-01F2-434B-96A0-FF3618DF2A53}" srcOrd="1" destOrd="0" presId="urn:microsoft.com/office/officeart/2018/2/layout/IconVerticalSolidList"/>
    <dgm:cxn modelId="{4D5F915E-E0A9-4C45-A16E-B419AA844E51}" type="presParOf" srcId="{96C99956-EB43-46FC-A5EA-12DADFC3948F}" destId="{F687F997-5BEC-4506-8D51-94BFE011EAE5}" srcOrd="2" destOrd="0" presId="urn:microsoft.com/office/officeart/2018/2/layout/IconVerticalSolidList"/>
    <dgm:cxn modelId="{855C5084-9473-4073-A758-56A5C674D96D}" type="presParOf" srcId="{96C99956-EB43-46FC-A5EA-12DADFC3948F}" destId="{1E7473FC-BDAF-4D4A-8F31-2DFA930B6C69}" srcOrd="3" destOrd="0" presId="urn:microsoft.com/office/officeart/2018/2/layout/IconVerticalSolidList"/>
    <dgm:cxn modelId="{19877E78-3B86-44D8-926F-329A255CE752}" type="presParOf" srcId="{4DF6CE4F-4B75-4478-8178-D0977137DA84}" destId="{CE58EBAE-2B7B-4A68-8CF1-9E65EAAEE6CF}" srcOrd="1" destOrd="0" presId="urn:microsoft.com/office/officeart/2018/2/layout/IconVerticalSolidList"/>
    <dgm:cxn modelId="{17DC246F-5EBA-40CE-B870-40099EB672CE}" type="presParOf" srcId="{4DF6CE4F-4B75-4478-8178-D0977137DA84}" destId="{BC99CF0E-F0D3-4629-B6BA-377D80A07E69}" srcOrd="2" destOrd="0" presId="urn:microsoft.com/office/officeart/2018/2/layout/IconVerticalSolidList"/>
    <dgm:cxn modelId="{0DF817AF-4F76-4FA4-B0F8-54545D3FCACB}" type="presParOf" srcId="{BC99CF0E-F0D3-4629-B6BA-377D80A07E69}" destId="{704E6199-4631-498C-9CF9-E8266E847607}" srcOrd="0" destOrd="0" presId="urn:microsoft.com/office/officeart/2018/2/layout/IconVerticalSolidList"/>
    <dgm:cxn modelId="{7BCBAD99-F1B7-4B9B-BF42-DFA71B6958BB}" type="presParOf" srcId="{BC99CF0E-F0D3-4629-B6BA-377D80A07E69}" destId="{C49816B3-82C8-44F4-9EEE-E06BCE3F1BF5}" srcOrd="1" destOrd="0" presId="urn:microsoft.com/office/officeart/2018/2/layout/IconVerticalSolidList"/>
    <dgm:cxn modelId="{A89A3FFC-168D-4DE6-A1B4-A9B7CB9CCAD1}" type="presParOf" srcId="{BC99CF0E-F0D3-4629-B6BA-377D80A07E69}" destId="{2EF7C5AC-F2E6-440A-B811-574281818C1A}" srcOrd="2" destOrd="0" presId="urn:microsoft.com/office/officeart/2018/2/layout/IconVerticalSolidList"/>
    <dgm:cxn modelId="{F0AA9422-128B-4F03-833F-855483590289}" type="presParOf" srcId="{BC99CF0E-F0D3-4629-B6BA-377D80A07E69}" destId="{DD83775E-2396-4210-BD23-AD37B09FE9ED}" srcOrd="3" destOrd="0" presId="urn:microsoft.com/office/officeart/2018/2/layout/IconVerticalSolidList"/>
    <dgm:cxn modelId="{DB7B9569-4D5F-471F-AE0B-91DCE0EDFF4F}" type="presParOf" srcId="{4DF6CE4F-4B75-4478-8178-D0977137DA84}" destId="{FE4568F5-38C9-426E-AA08-F88D57C074BA}" srcOrd="3" destOrd="0" presId="urn:microsoft.com/office/officeart/2018/2/layout/IconVerticalSolidList"/>
    <dgm:cxn modelId="{AA7B53D6-9F19-49BD-A915-B721704F379D}" type="presParOf" srcId="{4DF6CE4F-4B75-4478-8178-D0977137DA84}" destId="{32DF36A1-4583-474C-83D5-0B6F8DB306BD}" srcOrd="4" destOrd="0" presId="urn:microsoft.com/office/officeart/2018/2/layout/IconVerticalSolidList"/>
    <dgm:cxn modelId="{838ACA11-66B1-4613-896C-DADE22F0CCF9}" type="presParOf" srcId="{32DF36A1-4583-474C-83D5-0B6F8DB306BD}" destId="{0A35FA70-18D9-4B38-BC85-E55F8AFAA86C}" srcOrd="0" destOrd="0" presId="urn:microsoft.com/office/officeart/2018/2/layout/IconVerticalSolidList"/>
    <dgm:cxn modelId="{C860C42C-19A6-4B94-84DB-CA6A41F01465}" type="presParOf" srcId="{32DF36A1-4583-474C-83D5-0B6F8DB306BD}" destId="{8495057C-051F-4C70-9C1F-284A049D2061}" srcOrd="1" destOrd="0" presId="urn:microsoft.com/office/officeart/2018/2/layout/IconVerticalSolidList"/>
    <dgm:cxn modelId="{ADEE5EBB-E54C-4DDE-A4EE-E458606C96BC}" type="presParOf" srcId="{32DF36A1-4583-474C-83D5-0B6F8DB306BD}" destId="{36EAA459-1793-4EA1-A24D-A51CE8AD1D39}" srcOrd="2" destOrd="0" presId="urn:microsoft.com/office/officeart/2018/2/layout/IconVerticalSolidList"/>
    <dgm:cxn modelId="{963C4CF9-8F6D-47DF-A085-E9A40FF4403C}" type="presParOf" srcId="{32DF36A1-4583-474C-83D5-0B6F8DB306BD}" destId="{33744D9E-D5F9-4AE7-ACE4-9FADAFF33D3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177BA-4373-4F88-991F-8AE4218566BF}">
      <dsp:nvSpPr>
        <dsp:cNvPr id="0" name=""/>
        <dsp:cNvSpPr/>
      </dsp:nvSpPr>
      <dsp:spPr>
        <a:xfrm>
          <a:off x="0" y="537"/>
          <a:ext cx="11004385" cy="12589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AAD069-01F2-434B-96A0-FF3618DF2A53}">
      <dsp:nvSpPr>
        <dsp:cNvPr id="0" name=""/>
        <dsp:cNvSpPr/>
      </dsp:nvSpPr>
      <dsp:spPr>
        <a:xfrm>
          <a:off x="380820" y="283792"/>
          <a:ext cx="692400" cy="6924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7473FC-BDAF-4D4A-8F31-2DFA930B6C69}">
      <dsp:nvSpPr>
        <dsp:cNvPr id="0" name=""/>
        <dsp:cNvSpPr/>
      </dsp:nvSpPr>
      <dsp:spPr>
        <a:xfrm>
          <a:off x="1454042" y="537"/>
          <a:ext cx="9550342" cy="1258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235" tIns="133235" rIns="133235" bIns="133235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Are you better at exams and cope well with exam pressure?...GCSEs.</a:t>
          </a:r>
        </a:p>
      </dsp:txBody>
      <dsp:txXfrm>
        <a:off x="1454042" y="537"/>
        <a:ext cx="9550342" cy="1258910"/>
      </dsp:txXfrm>
    </dsp:sp>
    <dsp:sp modelId="{704E6199-4631-498C-9CF9-E8266E847607}">
      <dsp:nvSpPr>
        <dsp:cNvPr id="0" name=""/>
        <dsp:cNvSpPr/>
      </dsp:nvSpPr>
      <dsp:spPr>
        <a:xfrm>
          <a:off x="0" y="1574176"/>
          <a:ext cx="11004385" cy="12589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9816B3-82C8-44F4-9EEE-E06BCE3F1BF5}">
      <dsp:nvSpPr>
        <dsp:cNvPr id="0" name=""/>
        <dsp:cNvSpPr/>
      </dsp:nvSpPr>
      <dsp:spPr>
        <a:xfrm>
          <a:off x="380820" y="1857431"/>
          <a:ext cx="692400" cy="69240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83775E-2396-4210-BD23-AD37B09FE9ED}">
      <dsp:nvSpPr>
        <dsp:cNvPr id="0" name=""/>
        <dsp:cNvSpPr/>
      </dsp:nvSpPr>
      <dsp:spPr>
        <a:xfrm>
          <a:off x="1454042" y="1574176"/>
          <a:ext cx="9550342" cy="1258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235" tIns="133235" rIns="133235" bIns="133235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BTECs continual assessment over the 2 years.</a:t>
          </a:r>
        </a:p>
      </dsp:txBody>
      <dsp:txXfrm>
        <a:off x="1454042" y="1574176"/>
        <a:ext cx="9550342" cy="1258910"/>
      </dsp:txXfrm>
    </dsp:sp>
    <dsp:sp modelId="{0A35FA70-18D9-4B38-BC85-E55F8AFAA86C}">
      <dsp:nvSpPr>
        <dsp:cNvPr id="0" name=""/>
        <dsp:cNvSpPr/>
      </dsp:nvSpPr>
      <dsp:spPr>
        <a:xfrm>
          <a:off x="0" y="3147815"/>
          <a:ext cx="11004385" cy="12589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5057C-051F-4C70-9C1F-284A049D2061}">
      <dsp:nvSpPr>
        <dsp:cNvPr id="0" name=""/>
        <dsp:cNvSpPr/>
      </dsp:nvSpPr>
      <dsp:spPr>
        <a:xfrm>
          <a:off x="380820" y="3431070"/>
          <a:ext cx="692400" cy="69240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44D9E-D5F9-4AE7-ACE4-9FADAFF33D32}">
      <dsp:nvSpPr>
        <dsp:cNvPr id="0" name=""/>
        <dsp:cNvSpPr/>
      </dsp:nvSpPr>
      <dsp:spPr>
        <a:xfrm>
          <a:off x="1454042" y="3147815"/>
          <a:ext cx="9550342" cy="1258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235" tIns="133235" rIns="133235" bIns="133235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Occupational Studies have no formal exam and are more 'hands on'.</a:t>
          </a:r>
        </a:p>
      </dsp:txBody>
      <dsp:txXfrm>
        <a:off x="1454042" y="3147815"/>
        <a:ext cx="9550342" cy="1258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1/24/2022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911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839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735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1/24/2022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837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4351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6431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10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6576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46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1429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7134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1/24/2022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5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35" r:id="rId6"/>
    <p:sldLayoutId id="2147483740" r:id="rId7"/>
    <p:sldLayoutId id="2147483736" r:id="rId8"/>
    <p:sldLayoutId id="2147483737" r:id="rId9"/>
    <p:sldLayoutId id="2147483738" r:id="rId10"/>
    <p:sldLayoutId id="214748373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flickr.com/photos/armymedicine/5693286790/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eg"/><Relationship Id="rId5" Type="http://schemas.openxmlformats.org/officeDocument/2006/relationships/hyperlink" Target="http://hairdressing.jisc.ac.uk/tag/scalp/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51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09740" y="583710"/>
            <a:ext cx="5202944" cy="2516999"/>
          </a:xfrm>
        </p:spPr>
        <p:txBody>
          <a:bodyPr>
            <a:normAutofit/>
          </a:bodyPr>
          <a:lstStyle/>
          <a:p>
            <a:r>
              <a:rPr lang="en-US" dirty="0">
                <a:ea typeface="Source Sans Pro SemiBold"/>
              </a:rPr>
              <a:t>Year 10 Options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09740" y="3509963"/>
            <a:ext cx="5202944" cy="27414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ea typeface="Source Sans Pro"/>
              </a:rPr>
              <a:t>North Coast Integrated College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CEA6E-0361-4D3F-8572-23EF5E32D1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tretch/>
        </p:blipFill>
        <p:spPr>
          <a:xfrm>
            <a:off x="586496" y="1988027"/>
            <a:ext cx="5089607" cy="2862903"/>
          </a:xfrm>
          <a:prstGeom prst="rect">
            <a:avLst/>
          </a:prstGeom>
        </p:spPr>
      </p:pic>
      <p:sp>
        <p:nvSpPr>
          <p:cNvPr id="74" name="Freeform: Shape 53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-7671"/>
            <a:ext cx="3426372" cy="1018905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1942487" y="401784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0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9740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66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68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23"/>
    </mc:Choice>
    <mc:Fallback>
      <p:transition spd="slow" advTm="12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7EE96F-12A8-4E09-AE0D-EBD1BC04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5566263" cy="1455091"/>
          </a:xfrm>
        </p:spPr>
        <p:txBody>
          <a:bodyPr>
            <a:normAutofit/>
          </a:bodyPr>
          <a:lstStyle/>
          <a:p>
            <a:r>
              <a:rPr lang="en-US" sz="3300"/>
              <a:t>What type of qualification suits your learner?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4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CFB03-DD4C-48F7-8518-AF744B701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5566263" cy="327450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  <a:p>
            <a:r>
              <a:rPr lang="en-US" dirty="0"/>
              <a:t>Everyone has different strengths- some pupils are best at practical subjects; some pupils thrive under exam pressure!</a:t>
            </a:r>
          </a:p>
          <a:p>
            <a:r>
              <a:rPr lang="en-US" dirty="0"/>
              <a:t>Because we are an integrated school one of our strengths is that we have a wide range of qualifications and subjects to suit every learner.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EF662-2A18-493A-AF7C-4B449649AF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13" r="14261"/>
          <a:stretch/>
        </p:blipFill>
        <p:spPr>
          <a:xfrm>
            <a:off x="6531789" y="10"/>
            <a:ext cx="5660211" cy="685799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3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54"/>
    </mc:Choice>
    <mc:Fallback>
      <p:transition spd="slow" advTm="26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E2FC62-B8D5-4B22-BB00-A6C7B8CD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5566263" cy="14550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Different Type of Qualifications</a:t>
            </a: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08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09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1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CA44456-59A3-4F32-B1C0-33E04761C580}"/>
              </a:ext>
            </a:extLst>
          </p:cNvPr>
          <p:cNvSpPr txBox="1"/>
          <p:nvPr/>
        </p:nvSpPr>
        <p:spPr>
          <a:xfrm>
            <a:off x="525717" y="2796427"/>
            <a:ext cx="5566263" cy="327450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GCSE</a:t>
            </a:r>
            <a:endParaRPr lang="en-US" sz="2000"/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BTECs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Occupational Studies</a:t>
            </a:r>
          </a:p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endParaRPr lang="en-US" sz="2000" dirty="0"/>
          </a:p>
        </p:txBody>
      </p:sp>
      <p:pic>
        <p:nvPicPr>
          <p:cNvPr id="100" name="Picture 99" descr="Glasses on top of a book">
            <a:extLst>
              <a:ext uri="{FF2B5EF4-FFF2-40B4-BE49-F238E27FC236}">
                <a16:creationId xmlns:a16="http://schemas.microsoft.com/office/drawing/2014/main" id="{BE6C92D8-0E1A-4B36-96EC-100030ECC0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5" r="33113" b="10"/>
          <a:stretch/>
        </p:blipFill>
        <p:spPr>
          <a:xfrm>
            <a:off x="6531789" y="10"/>
            <a:ext cx="5660211" cy="6857990"/>
          </a:xfrm>
          <a:prstGeom prst="rect">
            <a:avLst/>
          </a:prstGeom>
        </p:spPr>
      </p:pic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22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5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52"/>
    </mc:Choice>
    <mc:Fallback>
      <p:transition spd="slow" advTm="20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1E6F60-237D-4D32-8A1D-46AB8077E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5566263" cy="1455091"/>
          </a:xfrm>
        </p:spPr>
        <p:txBody>
          <a:bodyPr>
            <a:normAutofit/>
          </a:bodyPr>
          <a:lstStyle/>
          <a:p>
            <a:r>
              <a:rPr lang="en-US" dirty="0"/>
              <a:t>GCSEs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4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05B7E-F95C-4609-96EC-2A765E30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5566263" cy="327450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900"/>
          </a:p>
          <a:p>
            <a:r>
              <a:rPr lang="en-US" sz="1900"/>
              <a:t>Some are 100% exam </a:t>
            </a:r>
          </a:p>
          <a:p>
            <a:r>
              <a:rPr lang="en-US" sz="1900"/>
              <a:t>Some subjects have controlled assessment; this is assessment that is completed in school.</a:t>
            </a:r>
          </a:p>
          <a:p>
            <a:r>
              <a:rPr lang="en-US" sz="1900"/>
              <a:t>Check what % of the qualification is controlled assessment. Some pupils do best in exams; some do best in controlled assessment.</a:t>
            </a:r>
          </a:p>
          <a:p>
            <a:r>
              <a:rPr lang="en-US" sz="1900"/>
              <a:t>Use your child's strengths to the best advantage.</a:t>
            </a:r>
          </a:p>
          <a:p>
            <a:endParaRPr lang="en-US" sz="1900"/>
          </a:p>
        </p:txBody>
      </p:sp>
      <p:pic>
        <p:nvPicPr>
          <p:cNvPr id="5" name="Picture 4" descr="Desks in empty classroom">
            <a:extLst>
              <a:ext uri="{FF2B5EF4-FFF2-40B4-BE49-F238E27FC236}">
                <a16:creationId xmlns:a16="http://schemas.microsoft.com/office/drawing/2014/main" id="{FDBA7125-BBEC-47E2-9D36-76C89FF844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82" r="17636" b="-1"/>
          <a:stretch/>
        </p:blipFill>
        <p:spPr>
          <a:xfrm>
            <a:off x="6531789" y="10"/>
            <a:ext cx="5660211" cy="685799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4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52"/>
    </mc:Choice>
    <mc:Fallback>
      <p:transition spd="slow" advTm="24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202473-4708-4F58-A622-8E84DEA57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5566263" cy="1455091"/>
          </a:xfrm>
        </p:spPr>
        <p:txBody>
          <a:bodyPr>
            <a:normAutofit/>
          </a:bodyPr>
          <a:lstStyle/>
          <a:p>
            <a:r>
              <a:rPr lang="en-US" dirty="0"/>
              <a:t>BTECs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3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A2AD3-A9D7-438D-8906-DA4551C8F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5566263" cy="327450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/>
              <a:t>BTECs are called vocational qualifications. This means they are more </a:t>
            </a:r>
            <a:r>
              <a:rPr lang="en-US" sz="1600">
                <a:ea typeface="+mn-lt"/>
                <a:cs typeface="+mn-lt"/>
              </a:rPr>
              <a:t>career-focused qualifications grounded in the real world of work.</a:t>
            </a:r>
          </a:p>
          <a:p>
            <a:pPr>
              <a:lnSpc>
                <a:spcPct val="100000"/>
              </a:lnSpc>
            </a:pPr>
            <a:r>
              <a:rPr lang="en-US" sz="1600"/>
              <a:t>All BTECs are 25% exam and 75% continual controlled assessment completed over the 2 years.</a:t>
            </a:r>
          </a:p>
          <a:p>
            <a:pPr>
              <a:lnSpc>
                <a:spcPct val="100000"/>
              </a:lnSpc>
            </a:pPr>
            <a:r>
              <a:rPr lang="en-US" sz="1600"/>
              <a:t>BTECs are graded Distinction, Merit and Pass. In Year 12 (level 2)</a:t>
            </a:r>
          </a:p>
          <a:p>
            <a:pPr>
              <a:lnSpc>
                <a:spcPct val="100000"/>
              </a:lnSpc>
            </a:pPr>
            <a:r>
              <a:rPr lang="en-US" sz="1600"/>
              <a:t>Distinction* is equivalent to A*</a:t>
            </a:r>
          </a:p>
          <a:p>
            <a:pPr>
              <a:lnSpc>
                <a:spcPct val="100000"/>
              </a:lnSpc>
            </a:pPr>
            <a:r>
              <a:rPr lang="en-US" sz="1600"/>
              <a:t>Merit is equivalent to B</a:t>
            </a:r>
          </a:p>
          <a:p>
            <a:pPr>
              <a:lnSpc>
                <a:spcPct val="100000"/>
              </a:lnSpc>
            </a:pPr>
            <a:r>
              <a:rPr lang="en-US" sz="1600"/>
              <a:t>Pass is equivalent to C</a:t>
            </a:r>
          </a:p>
        </p:txBody>
      </p:sp>
      <p:pic>
        <p:nvPicPr>
          <p:cNvPr id="5" name="Picture 4" descr="A hand holding a pen and shading circles on a sheet">
            <a:extLst>
              <a:ext uri="{FF2B5EF4-FFF2-40B4-BE49-F238E27FC236}">
                <a16:creationId xmlns:a16="http://schemas.microsoft.com/office/drawing/2014/main" id="{0E2D8C3B-9894-41FA-8055-5A477CD619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66" r="20076" b="2"/>
          <a:stretch/>
        </p:blipFill>
        <p:spPr>
          <a:xfrm>
            <a:off x="6531789" y="10"/>
            <a:ext cx="5660211" cy="685799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34" name="Freeform: Shape 23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3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84"/>
    </mc:Choice>
    <mc:Fallback>
      <p:transition spd="slow" advTm="14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B98FE-ED9F-49AE-9C0D-EE57E702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5566263" cy="1455091"/>
          </a:xfrm>
        </p:spPr>
        <p:txBody>
          <a:bodyPr>
            <a:normAutofit/>
          </a:bodyPr>
          <a:lstStyle/>
          <a:p>
            <a:r>
              <a:rPr lang="en-US" dirty="0"/>
              <a:t>Occupational Studies</a:t>
            </a:r>
            <a:br>
              <a:rPr lang="en-US" dirty="0"/>
            </a:br>
            <a:r>
              <a:rPr lang="en-US" dirty="0"/>
              <a:t> 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6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7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9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7B92D-54D4-4878-B247-692F731C7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5566263" cy="327450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ea typeface="+mn-lt"/>
                <a:cs typeface="+mn-lt"/>
              </a:rPr>
              <a:t>Occupational Studies allows learners to learn for work, through work and about work, it provides the potential for this learning to take place in out-of-school contexts such as in our farm or hairdressing saloon. This hands-on approach is ideal for those who prefer to develop their skills in a more practical  environment. Grades are Distinction, Merit and Pass. The grade is obtained from 40%  written controlled assessment and 60 % practical assessment.</a:t>
            </a:r>
            <a:endParaRPr lang="en-US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0673A5E6-709B-4E18-AF7B-C4131EA4B0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r="16147" b="3"/>
          <a:stretch/>
        </p:blipFill>
        <p:spPr>
          <a:xfrm>
            <a:off x="7299670" y="530828"/>
            <a:ext cx="4349957" cy="2723412"/>
          </a:xfrm>
          <a:prstGeom prst="rect">
            <a:avLst/>
          </a:prstGeom>
        </p:spPr>
      </p:pic>
      <p:pic>
        <p:nvPicPr>
          <p:cNvPr id="13" name="Picture 13" descr="A picture containing person, people, crowd&#10;&#10;Description automatically generated">
            <a:extLst>
              <a:ext uri="{FF2B5EF4-FFF2-40B4-BE49-F238E27FC236}">
                <a16:creationId xmlns:a16="http://schemas.microsoft.com/office/drawing/2014/main" id="{626046EA-73FC-412E-A434-1692AE24A3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r="1" b="6206"/>
          <a:stretch/>
        </p:blipFill>
        <p:spPr>
          <a:xfrm>
            <a:off x="7299670" y="3505187"/>
            <a:ext cx="4349957" cy="2723412"/>
          </a:xfrm>
          <a:prstGeom prst="rect">
            <a:avLst/>
          </a:prstGeom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D5B4F0F5-BE58-4EC0-B650-A71A07437C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25066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700C1F5-B637-45FE-96CC-270D263A59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3DA22C9-3830-4323-9087-6D7C1E6AA3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5AC4DA9-FD16-4055-8D2D-95D615C03C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BA7D58E-9AB5-4B54-A635-2E86BEC786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0" name="Graphic 12">
              <a:extLst>
                <a:ext uri="{FF2B5EF4-FFF2-40B4-BE49-F238E27FC236}">
                  <a16:creationId xmlns:a16="http://schemas.microsoft.com/office/drawing/2014/main" id="{B7D72779-BBD2-4D64-B6B1-E052E227EB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Graphic 15">
              <a:extLst>
                <a:ext uri="{FF2B5EF4-FFF2-40B4-BE49-F238E27FC236}">
                  <a16:creationId xmlns:a16="http://schemas.microsoft.com/office/drawing/2014/main" id="{569BD34C-BFEF-4FB1-A094-2D9E687CDF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Graphic 15">
              <a:extLst>
                <a:ext uri="{FF2B5EF4-FFF2-40B4-BE49-F238E27FC236}">
                  <a16:creationId xmlns:a16="http://schemas.microsoft.com/office/drawing/2014/main" id="{DC258A66-ED52-4FA3-96CE-7932E91F51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EC6A48C-21EF-4485-9836-0445500033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A7DC4BE-50C1-445F-BB03-082DBA1357D9}"/>
              </a:ext>
            </a:extLst>
          </p:cNvPr>
          <p:cNvSpPr txBox="1"/>
          <p:nvPr/>
        </p:nvSpPr>
        <p:spPr>
          <a:xfrm>
            <a:off x="8871302" y="3054185"/>
            <a:ext cx="2778325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6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72"/>
    </mc:Choice>
    <mc:Fallback>
      <p:transition spd="slow" advTm="14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98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F03BD4-4D13-4BE2-AB3F-5EA2D2DC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696952"/>
            <a:ext cx="10077196" cy="821794"/>
          </a:xfrm>
        </p:spPr>
        <p:txBody>
          <a:bodyPr>
            <a:normAutofit/>
          </a:bodyPr>
          <a:lstStyle/>
          <a:p>
            <a:r>
              <a:rPr lang="en-US" dirty="0"/>
              <a:t>Smart Choices</a:t>
            </a:r>
          </a:p>
        </p:txBody>
      </p:sp>
      <p:grpSp>
        <p:nvGrpSpPr>
          <p:cNvPr id="11" name="Graphic 78">
            <a:extLst>
              <a:ext uri="{FF2B5EF4-FFF2-40B4-BE49-F238E27FC236}">
                <a16:creationId xmlns:a16="http://schemas.microsoft.com/office/drawing/2014/main" id="{BC3D4A83-1EFA-4B2C-B330-849E358950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1708814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2" name="Graphic 78">
              <a:extLst>
                <a:ext uri="{FF2B5EF4-FFF2-40B4-BE49-F238E27FC236}">
                  <a16:creationId xmlns:a16="http://schemas.microsoft.com/office/drawing/2014/main" id="{3508E11F-ACA4-405C-A9FA-2577500EA2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aphic 78">
              <a:extLst>
                <a:ext uri="{FF2B5EF4-FFF2-40B4-BE49-F238E27FC236}">
                  <a16:creationId xmlns:a16="http://schemas.microsoft.com/office/drawing/2014/main" id="{82B1CDA4-B2EA-4968-8276-0552D6D74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F4337472-CDEB-4AFE-BBB9-5A11CA470D6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Graphic 78">
                <a:extLst>
                  <a:ext uri="{FF2B5EF4-FFF2-40B4-BE49-F238E27FC236}">
                    <a16:creationId xmlns:a16="http://schemas.microsoft.com/office/drawing/2014/main" id="{6CD67A6D-EAE7-4891-ACC9-4AC0CCF44A3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F1769489-D4BC-4B3B-9E23-87FCFDAB4ED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13E13021-8923-4A4D-84FA-DA886E29249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84683" y="5165905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1A51300-F51D-41F1-AF5B-C6544698D0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4865800"/>
              </p:ext>
            </p:extLst>
          </p:nvPr>
        </p:nvGraphicFramePr>
        <p:xfrm>
          <a:off x="525462" y="1804163"/>
          <a:ext cx="11004385" cy="440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6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04"/>
    </mc:Choice>
    <mc:Fallback>
      <p:transition spd="slow" advTm="21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ocaVTI">
  <a:themeElements>
    <a:clrScheme name="Custom 101">
      <a:dk1>
        <a:sysClr val="windowText" lastClr="000000"/>
      </a:dk1>
      <a:lt1>
        <a:sysClr val="window" lastClr="FFFFFF"/>
      </a:lt1>
      <a:dk2>
        <a:srgbClr val="463443"/>
      </a:dk2>
      <a:lt2>
        <a:srgbClr val="F3F0E9"/>
      </a:lt2>
      <a:accent1>
        <a:srgbClr val="D45E5E"/>
      </a:accent1>
      <a:accent2>
        <a:srgbClr val="D49D8C"/>
      </a:accent2>
      <a:accent3>
        <a:srgbClr val="BF873A"/>
      </a:accent3>
      <a:accent4>
        <a:srgbClr val="C05050"/>
      </a:accent4>
      <a:accent5>
        <a:srgbClr val="A89F68"/>
      </a:accent5>
      <a:accent6>
        <a:srgbClr val="8F6B8A"/>
      </a:accent6>
      <a:hlink>
        <a:srgbClr val="D75681"/>
      </a:hlink>
      <a:folHlink>
        <a:srgbClr val="6C9D92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</TotalTime>
  <Words>334</Words>
  <Application>Microsoft Office PowerPoint</Application>
  <PresentationFormat>Widescreen</PresentationFormat>
  <Paragraphs>30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Avenir Next LT Pro</vt:lpstr>
      <vt:lpstr>Avenir Next LT Pro Light</vt:lpstr>
      <vt:lpstr>Georgia Pro Semibold</vt:lpstr>
      <vt:lpstr>Source Sans Pro</vt:lpstr>
      <vt:lpstr>Source Sans Pro SemiBold</vt:lpstr>
      <vt:lpstr>RocaVTI</vt:lpstr>
      <vt:lpstr>Year 10 Options </vt:lpstr>
      <vt:lpstr>What type of qualification suits your learner?</vt:lpstr>
      <vt:lpstr>Different Type of Qualifications</vt:lpstr>
      <vt:lpstr>GCSEs</vt:lpstr>
      <vt:lpstr>BTECs</vt:lpstr>
      <vt:lpstr>Occupational Studies  </vt:lpstr>
      <vt:lpstr>Smart Choices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PASSMORE</dc:creator>
  <cp:lastModifiedBy>A PASSMORE</cp:lastModifiedBy>
  <cp:revision>183</cp:revision>
  <dcterms:created xsi:type="dcterms:W3CDTF">2022-01-18T10:11:22Z</dcterms:created>
  <dcterms:modified xsi:type="dcterms:W3CDTF">2022-01-24T16:36:51Z</dcterms:modified>
</cp:coreProperties>
</file>